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0413" cy="6859588"/>
  <p:notesSz cx="6808788" cy="9940925"/>
  <p:embeddedFontLst>
    <p:embeddedFont>
      <p:font typeface="Calibri" panose="020F0502020204030204" pitchFamily="34" charset="0"/>
      <p:regular r:id="rId22"/>
      <p:bold r:id="rId23"/>
      <p:italic r:id="rId24"/>
      <p:boldItalic r:id="rId25"/>
    </p:embeddedFont>
    <p:embeddedFont>
      <p:font typeface="Quattrocento Sans" panose="020B05020500000200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64FD31-B62B-4600-82C0-FDF7DA94888A}">
  <a:tblStyle styleId="{7B64FD31-B62B-4600-82C0-FDF7DA9488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5"/>
  </p:normalViewPr>
  <p:slideViewPr>
    <p:cSldViewPr snapToGrid="0">
      <p:cViewPr varScale="1">
        <p:scale>
          <a:sx n="95" d="100"/>
          <a:sy n="95" d="100"/>
        </p:scale>
        <p:origin x="680" y="176"/>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70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704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704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0: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0: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q3_2020</a:t>
            </a:r>
            <a:endParaRPr/>
          </a:p>
        </p:txBody>
      </p:sp>
      <p:sp>
        <p:nvSpPr>
          <p:cNvPr id="395" name="Google Shape;395;p10: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fad9830fa6_0_33:notes"/>
          <p:cNvSpPr>
            <a:spLocks noGrp="1" noRot="1" noChangeAspect="1"/>
          </p:cNvSpPr>
          <p:nvPr>
            <p:ph type="sldImg" idx="2"/>
          </p:nvPr>
        </p:nvSpPr>
        <p:spPr>
          <a:xfrm>
            <a:off x="93663" y="746125"/>
            <a:ext cx="66216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fad9830fa6_0_33: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q3_2020</a:t>
            </a:r>
            <a:endParaRPr/>
          </a:p>
        </p:txBody>
      </p:sp>
      <p:sp>
        <p:nvSpPr>
          <p:cNvPr id="424" name="Google Shape;424;gfad9830fa6_0_33: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ad9830fa6_0_60:notes"/>
          <p:cNvSpPr>
            <a:spLocks noGrp="1" noRot="1" noChangeAspect="1"/>
          </p:cNvSpPr>
          <p:nvPr>
            <p:ph type="sldImg" idx="2"/>
          </p:nvPr>
        </p:nvSpPr>
        <p:spPr>
          <a:xfrm>
            <a:off x="93663" y="746125"/>
            <a:ext cx="66216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fad9830fa6_0_60: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q3_2020</a:t>
            </a:r>
            <a:endParaRPr/>
          </a:p>
        </p:txBody>
      </p:sp>
      <p:sp>
        <p:nvSpPr>
          <p:cNvPr id="437" name="Google Shape;437;gfad9830fa6_0_60: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ad9830fa6_0_3:notes"/>
          <p:cNvSpPr>
            <a:spLocks noGrp="1" noRot="1" noChangeAspect="1"/>
          </p:cNvSpPr>
          <p:nvPr>
            <p:ph type="sldImg" idx="2"/>
          </p:nvPr>
        </p:nvSpPr>
        <p:spPr>
          <a:xfrm>
            <a:off x="93663" y="746125"/>
            <a:ext cx="66216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fad9830fa6_0_3: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q3_2020</a:t>
            </a:r>
            <a:endParaRPr/>
          </a:p>
        </p:txBody>
      </p:sp>
      <p:sp>
        <p:nvSpPr>
          <p:cNvPr id="450" name="Google Shape;450;gfad9830fa6_0_3: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b14219d30_0_1:notes"/>
          <p:cNvSpPr>
            <a:spLocks noGrp="1" noRot="1" noChangeAspect="1"/>
          </p:cNvSpPr>
          <p:nvPr>
            <p:ph type="sldImg" idx="2"/>
          </p:nvPr>
        </p:nvSpPr>
        <p:spPr>
          <a:xfrm>
            <a:off x="93663" y="746125"/>
            <a:ext cx="66216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fb14219d30_0_1: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q3_2020</a:t>
            </a:r>
            <a:endParaRPr/>
          </a:p>
        </p:txBody>
      </p:sp>
      <p:sp>
        <p:nvSpPr>
          <p:cNvPr id="461" name="Google Shape;461;gfb14219d30_0_1: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6: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16: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8: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8: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fb14219d30_0_12:notes"/>
          <p:cNvSpPr>
            <a:spLocks noGrp="1" noRot="1" noChangeAspect="1"/>
          </p:cNvSpPr>
          <p:nvPr>
            <p:ph type="sldImg" idx="2"/>
          </p:nvPr>
        </p:nvSpPr>
        <p:spPr>
          <a:xfrm>
            <a:off x="93663" y="746125"/>
            <a:ext cx="66216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fb14219d30_0_12: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fb14219d30_0_12: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fb14219d30_0_19:notes"/>
          <p:cNvSpPr>
            <a:spLocks noGrp="1" noRot="1" noChangeAspect="1"/>
          </p:cNvSpPr>
          <p:nvPr>
            <p:ph type="sldImg" idx="2"/>
          </p:nvPr>
        </p:nvSpPr>
        <p:spPr>
          <a:xfrm>
            <a:off x="93663" y="746125"/>
            <a:ext cx="66216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fb14219d30_0_19: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fb14219d30_0_19: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Actualizado Q3_2020- </a:t>
            </a:r>
            <a:endParaRPr/>
          </a:p>
        </p:txBody>
      </p:sp>
      <p:sp>
        <p:nvSpPr>
          <p:cNvPr id="229" name="Google Shape;229;p3: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
        <p:nvSpPr>
          <p:cNvPr id="230" name="Google Shape;230;p3:notes"/>
          <p:cNvSpPr txBox="1">
            <a:spLocks noGrp="1"/>
          </p:cNvSpPr>
          <p:nvPr>
            <p:ph type="ftr" idx="11"/>
          </p:nvPr>
        </p:nvSpPr>
        <p:spPr>
          <a:xfrm>
            <a:off x="0" y="9442154"/>
            <a:ext cx="2950475" cy="49704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4: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ACTUALIZADO Q3</a:t>
            </a:r>
            <a:endParaRPr/>
          </a:p>
        </p:txBody>
      </p:sp>
      <p:sp>
        <p:nvSpPr>
          <p:cNvPr id="271" name="Google Shape;271;p4: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88231bfb6_0_64:notes"/>
          <p:cNvSpPr>
            <a:spLocks noGrp="1" noRot="1" noChangeAspect="1"/>
          </p:cNvSpPr>
          <p:nvPr>
            <p:ph type="sldImg" idx="2"/>
          </p:nvPr>
        </p:nvSpPr>
        <p:spPr>
          <a:xfrm>
            <a:off x="93663" y="746125"/>
            <a:ext cx="66216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788231bfb6_0_64: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ACTUALIZADO Q3</a:t>
            </a:r>
            <a:endParaRPr/>
          </a:p>
        </p:txBody>
      </p:sp>
      <p:sp>
        <p:nvSpPr>
          <p:cNvPr id="285" name="Google Shape;285;g788231bfb6_0_64: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6: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a:t>Actualizado_q3_2020</a:t>
            </a:r>
            <a:endParaRPr/>
          </a:p>
        </p:txBody>
      </p:sp>
      <p:sp>
        <p:nvSpPr>
          <p:cNvPr id="297" name="Google Shape;297;p6: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7: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7: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8: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8: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a:t>q3_2020</a:t>
            </a:r>
            <a:endParaRPr/>
          </a:p>
        </p:txBody>
      </p:sp>
      <p:sp>
        <p:nvSpPr>
          <p:cNvPr id="350" name="Google Shape;350;p8: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9:notes"/>
          <p:cNvSpPr txBox="1">
            <a:spLocks noGrp="1"/>
          </p:cNvSpPr>
          <p:nvPr>
            <p:ph type="body" idx="1"/>
          </p:nvPr>
        </p:nvSpPr>
        <p:spPr>
          <a:xfrm>
            <a:off x="680879" y="4721940"/>
            <a:ext cx="5447030" cy="447341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a:t>q3_2020</a:t>
            </a:r>
            <a:endParaRPr/>
          </a:p>
        </p:txBody>
      </p:sp>
      <p:sp>
        <p:nvSpPr>
          <p:cNvPr id="377" name="Google Shape;377;p9:notes"/>
          <p:cNvSpPr>
            <a:spLocks noGrp="1" noRot="1" noChangeAspect="1"/>
          </p:cNvSpPr>
          <p:nvPr>
            <p:ph type="sldImg" idx="2"/>
          </p:nvPr>
        </p:nvSpPr>
        <p:spPr>
          <a:xfrm>
            <a:off x="93663" y="746125"/>
            <a:ext cx="6621462"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En blanco" type="blank">
  <p:cSld name="BLANK">
    <p:bg>
      <p:bgPr>
        <a:solidFill>
          <a:srgbClr val="F3F3F3"/>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bg>
      <p:bgPr>
        <a:solidFill>
          <a:srgbClr val="F3F3F3"/>
        </a:solidFill>
        <a:effectLst/>
      </p:bgPr>
    </p:bg>
    <p:spTree>
      <p:nvGrpSpPr>
        <p:cNvPr id="1" name="Shape 81"/>
        <p:cNvGrpSpPr/>
        <p:nvPr/>
      </p:nvGrpSpPr>
      <p:grpSpPr>
        <a:xfrm>
          <a:off x="0" y="0"/>
          <a:ext cx="0" cy="0"/>
          <a:chOff x="0" y="0"/>
          <a:chExt cx="0" cy="0"/>
        </a:xfrm>
      </p:grpSpPr>
      <p:pic>
        <p:nvPicPr>
          <p:cNvPr id="82" name="Google Shape;82;p11" descr="tape.png"/>
          <p:cNvPicPr preferRelativeResize="0"/>
          <p:nvPr/>
        </p:nvPicPr>
        <p:blipFill rotWithShape="1">
          <a:blip r:embed="rId2">
            <a:alphaModFix/>
          </a:blip>
          <a:srcRect/>
          <a:stretch/>
        </p:blipFill>
        <p:spPr>
          <a:xfrm>
            <a:off x="4165058" y="191250"/>
            <a:ext cx="3707917" cy="819340"/>
          </a:xfrm>
          <a:prstGeom prst="rect">
            <a:avLst/>
          </a:prstGeom>
          <a:noFill/>
          <a:ln>
            <a:noFill/>
          </a:ln>
        </p:spPr>
      </p:pic>
      <p:sp>
        <p:nvSpPr>
          <p:cNvPr id="83" name="Google Shape;83;p11"/>
          <p:cNvSpPr txBox="1">
            <a:spLocks noGrp="1"/>
          </p:cNvSpPr>
          <p:nvPr>
            <p:ph type="title"/>
          </p:nvPr>
        </p:nvSpPr>
        <p:spPr>
          <a:xfrm>
            <a:off x="734945" y="4670736"/>
            <a:ext cx="10720524" cy="720032"/>
          </a:xfrm>
          <a:prstGeom prst="rect">
            <a:avLst/>
          </a:prstGeom>
          <a:noFill/>
          <a:ln>
            <a:noFill/>
          </a:ln>
        </p:spPr>
        <p:txBody>
          <a:bodyPr spcFirstLastPara="1" wrap="square" lIns="108850" tIns="54425" rIns="108850" bIns="54425" anchor="b" anchorCtr="0">
            <a:noAutofit/>
          </a:bodyPr>
          <a:lstStyle>
            <a:lvl1pPr lvl="0" algn="ctr">
              <a:spcBef>
                <a:spcPts val="0"/>
              </a:spcBef>
              <a:spcAft>
                <a:spcPts val="0"/>
              </a:spcAft>
              <a:buClr>
                <a:srgbClr val="262626"/>
              </a:buClr>
              <a:buSzPts val="4300"/>
              <a:buFont typeface="Quattrocento Sans"/>
              <a:buNone/>
              <a:defRPr sz="43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a:spLocks noGrp="1"/>
          </p:cNvSpPr>
          <p:nvPr>
            <p:ph type="pic" idx="2"/>
          </p:nvPr>
        </p:nvSpPr>
        <p:spPr>
          <a:xfrm rot="-60000">
            <a:off x="2840366" y="594498"/>
            <a:ext cx="6497490" cy="3658447"/>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108850" tIns="54425" rIns="108850" bIns="54425" anchor="t" anchorCtr="0">
            <a:noAutofit/>
          </a:bodyPr>
          <a:lstStyle>
            <a:lvl1pPr marR="0" lvl="0" algn="l" rtl="0">
              <a:spcBef>
                <a:spcPts val="760"/>
              </a:spcBef>
              <a:spcAft>
                <a:spcPts val="0"/>
              </a:spcAft>
              <a:buClr>
                <a:schemeClr val="accent1"/>
              </a:buClr>
              <a:buSzPts val="3610"/>
              <a:buFont typeface="Arial"/>
              <a:buNone/>
              <a:defRPr sz="3800" b="0" i="0" u="none" strike="noStrike" cap="none">
                <a:solidFill>
                  <a:srgbClr val="3F3F3F"/>
                </a:solidFill>
                <a:latin typeface="Calibri"/>
                <a:ea typeface="Calibri"/>
                <a:cs typeface="Calibri"/>
                <a:sym typeface="Calibri"/>
              </a:defRPr>
            </a:lvl1pPr>
            <a:lvl2pPr marR="0" lvl="1" algn="l" rtl="0">
              <a:spcBef>
                <a:spcPts val="660"/>
              </a:spcBef>
              <a:spcAft>
                <a:spcPts val="0"/>
              </a:spcAft>
              <a:buClr>
                <a:schemeClr val="accent1"/>
              </a:buClr>
              <a:buSzPts val="3135"/>
              <a:buFont typeface="Arial"/>
              <a:buNone/>
              <a:defRPr sz="3300" b="0" i="0" u="none" strike="noStrike" cap="none">
                <a:solidFill>
                  <a:srgbClr val="3F3F3F"/>
                </a:solidFill>
                <a:latin typeface="Calibri"/>
                <a:ea typeface="Calibri"/>
                <a:cs typeface="Calibri"/>
                <a:sym typeface="Calibri"/>
              </a:defRPr>
            </a:lvl2pPr>
            <a:lvl3pPr marR="0" lvl="2" algn="l" rtl="0">
              <a:spcBef>
                <a:spcPts val="580"/>
              </a:spcBef>
              <a:spcAft>
                <a:spcPts val="0"/>
              </a:spcAft>
              <a:buClr>
                <a:schemeClr val="accent1"/>
              </a:buClr>
              <a:buSzPts val="2755"/>
              <a:buFont typeface="Arial"/>
              <a:buNone/>
              <a:defRPr sz="2900" b="0" i="0" u="none" strike="noStrike" cap="none">
                <a:solidFill>
                  <a:srgbClr val="3F3F3F"/>
                </a:solidFill>
                <a:latin typeface="Calibri"/>
                <a:ea typeface="Calibri"/>
                <a:cs typeface="Calibri"/>
                <a:sym typeface="Calibri"/>
              </a:defRPr>
            </a:lvl3pPr>
            <a:lvl4pPr marR="0" lvl="3"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4pPr>
            <a:lvl5pPr marR="0" lvl="4"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5pPr>
            <a:lvl6pPr marR="0" lvl="5"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6pPr>
            <a:lvl7pPr marR="0" lvl="6"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7pPr>
            <a:lvl8pPr marR="0" lvl="7"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8pPr>
            <a:lvl9pPr marR="0" lvl="8"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9pPr>
          </a:lstStyle>
          <a:p>
            <a:endParaRPr/>
          </a:p>
        </p:txBody>
      </p:sp>
      <p:sp>
        <p:nvSpPr>
          <p:cNvPr id="85" name="Google Shape;85;p11"/>
          <p:cNvSpPr txBox="1">
            <a:spLocks noGrp="1"/>
          </p:cNvSpPr>
          <p:nvPr>
            <p:ph type="body" idx="1"/>
          </p:nvPr>
        </p:nvSpPr>
        <p:spPr>
          <a:xfrm>
            <a:off x="1625389" y="5417407"/>
            <a:ext cx="8939636" cy="603266"/>
          </a:xfrm>
          <a:prstGeom prst="rect">
            <a:avLst/>
          </a:prstGeom>
          <a:noFill/>
          <a:ln>
            <a:noFill/>
          </a:ln>
        </p:spPr>
        <p:txBody>
          <a:bodyPr spcFirstLastPara="1" wrap="square" lIns="108850" tIns="54425" rIns="108850" bIns="54425" anchor="t" anchorCtr="0">
            <a:noAutofit/>
          </a:bodyPr>
          <a:lstStyle>
            <a:lvl1pPr marL="457200" lvl="0" indent="-228600" algn="ctr">
              <a:spcBef>
                <a:spcPts val="380"/>
              </a:spcBef>
              <a:spcAft>
                <a:spcPts val="0"/>
              </a:spcAft>
              <a:buSzPts val="1805"/>
              <a:buNone/>
              <a:defRPr sz="1900"/>
            </a:lvl1pPr>
            <a:lvl2pPr marL="914400" lvl="1" indent="-228600" algn="l">
              <a:spcBef>
                <a:spcPts val="280"/>
              </a:spcBef>
              <a:spcAft>
                <a:spcPts val="0"/>
              </a:spcAft>
              <a:buSzPts val="1330"/>
              <a:buNone/>
              <a:defRPr sz="1400"/>
            </a:lvl2pPr>
            <a:lvl3pPr marL="1371600" lvl="2" indent="-228600" algn="l">
              <a:spcBef>
                <a:spcPts val="240"/>
              </a:spcBef>
              <a:spcAft>
                <a:spcPts val="0"/>
              </a:spcAft>
              <a:buSzPts val="1140"/>
              <a:buNone/>
              <a:defRPr sz="1200"/>
            </a:lvl3pPr>
            <a:lvl4pPr marL="1828800" lvl="3" indent="-228600" algn="l">
              <a:spcBef>
                <a:spcPts val="220"/>
              </a:spcBef>
              <a:spcAft>
                <a:spcPts val="0"/>
              </a:spcAft>
              <a:buSzPts val="1045"/>
              <a:buNone/>
              <a:defRPr sz="1100"/>
            </a:lvl4pPr>
            <a:lvl5pPr marL="2286000" lvl="4" indent="-228600" algn="l">
              <a:spcBef>
                <a:spcPts val="220"/>
              </a:spcBef>
              <a:spcAft>
                <a:spcPts val="0"/>
              </a:spcAft>
              <a:buSzPts val="1045"/>
              <a:buNone/>
              <a:defRPr sz="1100"/>
            </a:lvl5pPr>
            <a:lvl6pPr marL="2743200" lvl="5" indent="-228600" algn="l">
              <a:spcBef>
                <a:spcPts val="220"/>
              </a:spcBef>
              <a:spcAft>
                <a:spcPts val="0"/>
              </a:spcAft>
              <a:buSzPts val="1045"/>
              <a:buNone/>
              <a:defRPr sz="1100"/>
            </a:lvl6pPr>
            <a:lvl7pPr marL="3200400" lvl="6" indent="-228600" algn="l">
              <a:spcBef>
                <a:spcPts val="220"/>
              </a:spcBef>
              <a:spcAft>
                <a:spcPts val="0"/>
              </a:spcAft>
              <a:buSzPts val="1045"/>
              <a:buNone/>
              <a:defRPr sz="1100"/>
            </a:lvl7pPr>
            <a:lvl8pPr marL="3657600" lvl="7" indent="-228600" algn="l">
              <a:spcBef>
                <a:spcPts val="220"/>
              </a:spcBef>
              <a:spcAft>
                <a:spcPts val="0"/>
              </a:spcAft>
              <a:buSzPts val="1045"/>
              <a:buNone/>
              <a:defRPr sz="1100"/>
            </a:lvl8pPr>
            <a:lvl9pPr marL="4114800" lvl="8" indent="-228600" algn="l">
              <a:spcBef>
                <a:spcPts val="220"/>
              </a:spcBef>
              <a:spcAft>
                <a:spcPts val="0"/>
              </a:spcAft>
              <a:buSzPts val="1045"/>
              <a:buNone/>
              <a:defRPr sz="1100"/>
            </a:lvl9pPr>
          </a:lstStyle>
          <a:p>
            <a:endParaRPr/>
          </a:p>
        </p:txBody>
      </p:sp>
      <p:sp>
        <p:nvSpPr>
          <p:cNvPr id="86" name="Google Shape;86;p11"/>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ítulo y texto vertical" type="vertTx">
  <p:cSld name="VERTICAL_TEXT">
    <p:bg>
      <p:bgPr>
        <a:solidFill>
          <a:srgbClr val="F3F3F3"/>
        </a:solidFill>
        <a:effectLst/>
      </p:bgPr>
    </p:bg>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4119081" y="-962766"/>
            <a:ext cx="3952252" cy="9955504"/>
          </a:xfrm>
          <a:prstGeom prst="rect">
            <a:avLst/>
          </a:prstGeom>
          <a:noFill/>
          <a:ln>
            <a:noFill/>
          </a:ln>
        </p:spPr>
        <p:txBody>
          <a:bodyPr spcFirstLastPara="1" wrap="square" lIns="108850" tIns="54425" rIns="108850" bIns="54425" anchor="ctr"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92" name="Google Shape;92;p12"/>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bg>
      <p:bgPr>
        <a:solidFill>
          <a:srgbClr val="F3F3F3"/>
        </a:solidFill>
        <a:effectLst/>
      </p:bgPr>
    </p:bg>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rot="5400000">
            <a:off x="7411365" y="1977091"/>
            <a:ext cx="5470789" cy="2617419"/>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body" idx="1"/>
          </p:nvPr>
        </p:nvSpPr>
        <p:spPr>
          <a:xfrm rot="5400000">
            <a:off x="2081590" y="-508254"/>
            <a:ext cx="5182802" cy="7876095"/>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98" name="Google Shape;98;p13"/>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En blanco" type="blank">
  <p:cSld name="BLANK">
    <p:bg>
      <p:bgPr>
        <a:solidFill>
          <a:srgbClr val="F3F3F3"/>
        </a:solidFill>
        <a:effectLst/>
      </p:bgPr>
    </p:bg>
    <p:spTree>
      <p:nvGrpSpPr>
        <p:cNvPr id="1" name="Shape 108"/>
        <p:cNvGrpSpPr/>
        <p:nvPr/>
      </p:nvGrpSpPr>
      <p:grpSpPr>
        <a:xfrm>
          <a:off x="0" y="0"/>
          <a:ext cx="0" cy="0"/>
          <a:chOff x="0" y="0"/>
          <a:chExt cx="0" cy="0"/>
        </a:xfrm>
      </p:grpSpPr>
      <p:sp>
        <p:nvSpPr>
          <p:cNvPr id="109" name="Google Shape;109;p15"/>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bg>
      <p:bgPr>
        <a:solidFill>
          <a:srgbClr val="F3F3F3"/>
        </a:solidFill>
        <a:effectLst/>
      </p:bgPr>
    </p:bg>
    <p:spTree>
      <p:nvGrpSpPr>
        <p:cNvPr id="1" name="Shape 112"/>
        <p:cNvGrpSpPr/>
        <p:nvPr/>
      </p:nvGrpSpPr>
      <p:grpSpPr>
        <a:xfrm>
          <a:off x="0" y="0"/>
          <a:ext cx="0" cy="0"/>
          <a:chOff x="0" y="0"/>
          <a:chExt cx="0" cy="0"/>
        </a:xfrm>
      </p:grpSpPr>
      <p:pic>
        <p:nvPicPr>
          <p:cNvPr id="113" name="Google Shape;113;p16" descr="C:\Users\jnsch\Desktop\O14ThemesHandoffs\WorkingFiles\FinalHanoff\Sketchbook\Cover.jpg"/>
          <p:cNvPicPr preferRelativeResize="0"/>
          <p:nvPr/>
        </p:nvPicPr>
        <p:blipFill rotWithShape="1">
          <a:blip r:embed="rId2">
            <a:alphaModFix/>
          </a:blip>
          <a:srcRect/>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avLst/>
              <a:gdLst/>
              <a:ahLst/>
              <a:cxnLst/>
              <a:rect l="l" t="t" r="r" b="b"/>
              <a:pathLst>
                <a:path w="2328384" h="2344146" extrusionOk="0">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t="100000" r="100000"/>
              </a:path>
              <a:tileRect l="-100000" b="-100000"/>
            </a:gradFill>
            <a:ln>
              <a:noFill/>
            </a:ln>
            <a:effectLst>
              <a:outerShdw blurRad="50800" dist="127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FFFFFF"/>
                </a:solidFill>
                <a:latin typeface="Calibri"/>
                <a:ea typeface="Calibri"/>
                <a:cs typeface="Calibri"/>
                <a:sym typeface="Calibri"/>
              </a:endParaRPr>
            </a:p>
          </p:txBody>
        </p:sp>
        <p:pic>
          <p:nvPicPr>
            <p:cNvPr id="117" name="Google Shape;117;p16" descr="stickie-shadow.png"/>
            <p:cNvPicPr preferRelativeResize="0"/>
            <p:nvPr/>
          </p:nvPicPr>
          <p:blipFill rotWithShape="1">
            <a:blip r:embed="rId3">
              <a:alphaModFix/>
            </a:blip>
            <a:srcRect/>
            <a:stretch/>
          </p:blipFill>
          <p:spPr>
            <a:xfrm>
              <a:off x="614456" y="436040"/>
              <a:ext cx="404704" cy="461174"/>
            </a:xfrm>
            <a:prstGeom prst="rect">
              <a:avLst/>
            </a:prstGeom>
            <a:noFill/>
            <a:ln>
              <a:noFill/>
            </a:ln>
          </p:spPr>
        </p:pic>
        <p:pic>
          <p:nvPicPr>
            <p:cNvPr id="118" name="Google Shape;118;p16" descr="stickie-shadow.png"/>
            <p:cNvPicPr preferRelativeResize="0"/>
            <p:nvPr/>
          </p:nvPicPr>
          <p:blipFill rotWithShape="1">
            <a:blip r:embed="rId3">
              <a:alphaModFix/>
            </a:blip>
            <a:srcRect/>
            <a:stretch/>
          </p:blipFill>
          <p:spPr>
            <a:xfrm rot="-5400000">
              <a:off x="637932" y="2282410"/>
              <a:ext cx="404704" cy="461174"/>
            </a:xfrm>
            <a:prstGeom prst="rect">
              <a:avLst/>
            </a:prstGeom>
            <a:noFill/>
            <a:ln>
              <a:noFill/>
            </a:ln>
          </p:spPr>
        </p:pic>
      </p:grpSp>
      <p:pic>
        <p:nvPicPr>
          <p:cNvPr id="119" name="Google Shape;119;p16" descr="TitleCard.png"/>
          <p:cNvPicPr preferRelativeResize="0"/>
          <p:nvPr/>
        </p:nvPicPr>
        <p:blipFill rotWithShape="1">
          <a:blip r:embed="rId4">
            <a:alphaModFix/>
          </a:blip>
          <a:srcRect/>
          <a:stretch/>
        </p:blipFill>
        <p:spPr>
          <a:xfrm rot="343346">
            <a:off x="3807775" y="2588442"/>
            <a:ext cx="7696443" cy="3851709"/>
          </a:xfrm>
          <a:prstGeom prst="rect">
            <a:avLst/>
          </a:prstGeom>
          <a:noFill/>
          <a:ln>
            <a:noFill/>
          </a:ln>
        </p:spPr>
      </p:pic>
      <p:sp>
        <p:nvSpPr>
          <p:cNvPr id="120" name="Google Shape;120;p16"/>
          <p:cNvSpPr txBox="1">
            <a:spLocks noGrp="1"/>
          </p:cNvSpPr>
          <p:nvPr>
            <p:ph type="ctrTitle"/>
          </p:nvPr>
        </p:nvSpPr>
        <p:spPr>
          <a:xfrm rot="360000">
            <a:off x="4452499" y="3016491"/>
            <a:ext cx="6461876" cy="1600092"/>
          </a:xfrm>
          <a:prstGeom prst="rect">
            <a:avLst/>
          </a:prstGeom>
          <a:noFill/>
          <a:ln>
            <a:noFill/>
          </a:ln>
        </p:spPr>
        <p:txBody>
          <a:bodyPr spcFirstLastPara="1" wrap="square" lIns="108850" tIns="54425" rIns="108850" bIns="54425" anchor="b" anchorCtr="0">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subTitle" idx="1"/>
          </p:nvPr>
        </p:nvSpPr>
        <p:spPr>
          <a:xfrm rot="360000">
            <a:off x="4266776" y="4768020"/>
            <a:ext cx="6447769" cy="1041086"/>
          </a:xfrm>
          <a:prstGeom prst="rect">
            <a:avLst/>
          </a:prstGeom>
          <a:noFill/>
          <a:ln>
            <a:noFill/>
          </a:ln>
        </p:spPr>
        <p:txBody>
          <a:bodyPr spcFirstLastPara="1" wrap="square" lIns="108850" tIns="54425" rIns="108850" bIns="54425" anchor="t" anchorCtr="0">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a:endParaRPr/>
          </a:p>
        </p:txBody>
      </p:sp>
      <p:sp>
        <p:nvSpPr>
          <p:cNvPr id="122" name="Google Shape;122;p16"/>
          <p:cNvSpPr txBox="1">
            <a:spLocks noGrp="1"/>
          </p:cNvSpPr>
          <p:nvPr>
            <p:ph type="dt" idx="10"/>
          </p:nvPr>
        </p:nvSpPr>
        <p:spPr>
          <a:xfrm rot="-1080000">
            <a:off x="1284223" y="5062711"/>
            <a:ext cx="2624372" cy="535115"/>
          </a:xfrm>
          <a:prstGeom prst="rect">
            <a:avLst/>
          </a:prstGeom>
          <a:noFill/>
          <a:ln>
            <a:noFill/>
          </a:ln>
        </p:spPr>
        <p:txBody>
          <a:bodyPr spcFirstLastPara="1" wrap="square" lIns="108850" tIns="54425" rIns="108850" bIns="54425" anchor="t" anchorCtr="0">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ftr" idx="11"/>
          </p:nvPr>
        </p:nvSpPr>
        <p:spPr>
          <a:xfrm rot="-1080000">
            <a:off x="863344" y="4136304"/>
            <a:ext cx="2780813" cy="835203"/>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sldNum" idx="12"/>
          </p:nvPr>
        </p:nvSpPr>
        <p:spPr>
          <a:xfrm rot="-1080000">
            <a:off x="2641575" y="5511084"/>
            <a:ext cx="984112" cy="426706"/>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sz="1700" b="0">
                <a:solidFill>
                  <a:srgbClr val="0052DE"/>
                </a:solidFill>
                <a:latin typeface="Arial"/>
                <a:ea typeface="Arial"/>
                <a:cs typeface="Arial"/>
                <a:sym typeface="Arial"/>
              </a:defRPr>
            </a:lvl1pPr>
            <a:lvl2pPr marL="0" lvl="1" indent="0" algn="r">
              <a:spcBef>
                <a:spcPts val="0"/>
              </a:spcBef>
              <a:buNone/>
              <a:defRPr sz="1700" b="0">
                <a:solidFill>
                  <a:srgbClr val="0052DE"/>
                </a:solidFill>
                <a:latin typeface="Arial"/>
                <a:ea typeface="Arial"/>
                <a:cs typeface="Arial"/>
                <a:sym typeface="Arial"/>
              </a:defRPr>
            </a:lvl2pPr>
            <a:lvl3pPr marL="0" lvl="2" indent="0" algn="r">
              <a:spcBef>
                <a:spcPts val="0"/>
              </a:spcBef>
              <a:buNone/>
              <a:defRPr sz="1700" b="0">
                <a:solidFill>
                  <a:srgbClr val="0052DE"/>
                </a:solidFill>
                <a:latin typeface="Arial"/>
                <a:ea typeface="Arial"/>
                <a:cs typeface="Arial"/>
                <a:sym typeface="Arial"/>
              </a:defRPr>
            </a:lvl3pPr>
            <a:lvl4pPr marL="0" lvl="3" indent="0" algn="r">
              <a:spcBef>
                <a:spcPts val="0"/>
              </a:spcBef>
              <a:buNone/>
              <a:defRPr sz="1700" b="0">
                <a:solidFill>
                  <a:srgbClr val="0052DE"/>
                </a:solidFill>
                <a:latin typeface="Arial"/>
                <a:ea typeface="Arial"/>
                <a:cs typeface="Arial"/>
                <a:sym typeface="Arial"/>
              </a:defRPr>
            </a:lvl4pPr>
            <a:lvl5pPr marL="0" lvl="4" indent="0" algn="r">
              <a:spcBef>
                <a:spcPts val="0"/>
              </a:spcBef>
              <a:buNone/>
              <a:defRPr sz="1700" b="0">
                <a:solidFill>
                  <a:srgbClr val="0052DE"/>
                </a:solidFill>
                <a:latin typeface="Arial"/>
                <a:ea typeface="Arial"/>
                <a:cs typeface="Arial"/>
                <a:sym typeface="Arial"/>
              </a:defRPr>
            </a:lvl5pPr>
            <a:lvl6pPr marL="0" lvl="5" indent="0" algn="r">
              <a:spcBef>
                <a:spcPts val="0"/>
              </a:spcBef>
              <a:buNone/>
              <a:defRPr sz="1700" b="0">
                <a:solidFill>
                  <a:srgbClr val="0052DE"/>
                </a:solidFill>
                <a:latin typeface="Arial"/>
                <a:ea typeface="Arial"/>
                <a:cs typeface="Arial"/>
                <a:sym typeface="Arial"/>
              </a:defRPr>
            </a:lvl6pPr>
            <a:lvl7pPr marL="0" lvl="6" indent="0" algn="r">
              <a:spcBef>
                <a:spcPts val="0"/>
              </a:spcBef>
              <a:buNone/>
              <a:defRPr sz="1700" b="0">
                <a:solidFill>
                  <a:srgbClr val="0052DE"/>
                </a:solidFill>
                <a:latin typeface="Arial"/>
                <a:ea typeface="Arial"/>
                <a:cs typeface="Arial"/>
                <a:sym typeface="Arial"/>
              </a:defRPr>
            </a:lvl7pPr>
            <a:lvl8pPr marL="0" lvl="7" indent="0" algn="r">
              <a:spcBef>
                <a:spcPts val="0"/>
              </a:spcBef>
              <a:buNone/>
              <a:defRPr sz="1700" b="0">
                <a:solidFill>
                  <a:srgbClr val="0052DE"/>
                </a:solidFill>
                <a:latin typeface="Arial"/>
                <a:ea typeface="Arial"/>
                <a:cs typeface="Arial"/>
                <a:sym typeface="Arial"/>
              </a:defRPr>
            </a:lvl8pPr>
            <a:lvl9pPr marL="0" lvl="8" indent="0" algn="r">
              <a:spcBef>
                <a:spcPts val="0"/>
              </a:spcBef>
              <a:buNone/>
              <a:defRPr sz="1700" b="0">
                <a:solidFill>
                  <a:srgbClr val="0052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pic>
        <p:nvPicPr>
          <p:cNvPr id="125" name="Google Shape;125;p16" descr="coverBand.png"/>
          <p:cNvPicPr preferRelativeResize="0"/>
          <p:nvPr/>
        </p:nvPicPr>
        <p:blipFill rotWithShape="1">
          <a:blip r:embed="rId5">
            <a:alphaModFix/>
          </a:blip>
          <a:srcRect/>
          <a:stretch/>
        </p:blipFill>
        <p:spPr>
          <a:xfrm>
            <a:off x="0" y="5881462"/>
            <a:ext cx="12190413" cy="330276"/>
          </a:xfrm>
          <a:prstGeom prst="rect">
            <a:avLst/>
          </a:prstGeom>
          <a:noFill/>
          <a:ln>
            <a:noFill/>
          </a:ln>
          <a:effectLst>
            <a:outerShdw blurRad="63500" dist="38100" dir="5400000" algn="t" rotWithShape="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ítulo y objetos" type="obj">
  <p:cSld name="OBJECT">
    <p:bg>
      <p:bgPr>
        <a:solidFill>
          <a:srgbClr val="F3F3F3"/>
        </a:solidFill>
        <a:effectLst/>
      </p:bgPr>
    </p:bg>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body" idx="1"/>
          </p:nvPr>
        </p:nvSpPr>
        <p:spPr>
          <a:xfrm>
            <a:off x="1117455" y="2038860"/>
            <a:ext cx="9955504" cy="3952252"/>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129" name="Google Shape;129;p17"/>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solidFill>
          <a:srgbClr val="F3F3F3"/>
        </a:solid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734945" y="1498340"/>
            <a:ext cx="10720523" cy="2097745"/>
          </a:xfrm>
          <a:prstGeom prst="rect">
            <a:avLst/>
          </a:prstGeom>
          <a:noFill/>
          <a:ln>
            <a:noFill/>
          </a:ln>
        </p:spPr>
        <p:txBody>
          <a:bodyPr spcFirstLastPara="1" wrap="square" lIns="108850" tIns="54425" rIns="108850" bIns="54425" anchor="b" anchorCtr="0">
            <a:noAutofit/>
          </a:bodyPr>
          <a:lstStyle>
            <a:lvl1pPr lvl="0" algn="ctr">
              <a:spcBef>
                <a:spcPts val="0"/>
              </a:spcBef>
              <a:spcAft>
                <a:spcPts val="0"/>
              </a:spcAft>
              <a:buClr>
                <a:srgbClr val="262626"/>
              </a:buClr>
              <a:buSzPts val="5700"/>
              <a:buFont typeface="Quattrocento Sans"/>
              <a:buNone/>
              <a:defRPr sz="57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a:off x="1117454" y="3755272"/>
            <a:ext cx="9955505" cy="1500534"/>
          </a:xfrm>
          <a:prstGeom prst="rect">
            <a:avLst/>
          </a:prstGeom>
          <a:noFill/>
          <a:ln>
            <a:noFill/>
          </a:ln>
        </p:spPr>
        <p:txBody>
          <a:bodyPr spcFirstLastPara="1" wrap="square" lIns="108850" tIns="54425" rIns="108850" bIns="54425" anchor="t" anchorCtr="0">
            <a:noAutofit/>
          </a:bodyPr>
          <a:lstStyle>
            <a:lvl1pPr marL="457200" lvl="0" indent="-228600" algn="ctr">
              <a:spcBef>
                <a:spcPts val="480"/>
              </a:spcBef>
              <a:spcAft>
                <a:spcPts val="0"/>
              </a:spcAft>
              <a:buSzPts val="2280"/>
              <a:buNone/>
              <a:defRPr sz="2400">
                <a:solidFill>
                  <a:srgbClr val="888888"/>
                </a:solidFill>
              </a:defRPr>
            </a:lvl1pPr>
            <a:lvl2pPr marL="914400" lvl="1" indent="-228600" algn="l">
              <a:spcBef>
                <a:spcPts val="420"/>
              </a:spcBef>
              <a:spcAft>
                <a:spcPts val="0"/>
              </a:spcAft>
              <a:buSzPts val="1995"/>
              <a:buNone/>
              <a:defRPr sz="2100">
                <a:solidFill>
                  <a:srgbClr val="888888"/>
                </a:solidFill>
              </a:defRPr>
            </a:lvl2pPr>
            <a:lvl3pPr marL="1371600" lvl="2" indent="-228600" algn="l">
              <a:spcBef>
                <a:spcPts val="380"/>
              </a:spcBef>
              <a:spcAft>
                <a:spcPts val="0"/>
              </a:spcAft>
              <a:buSzPts val="1805"/>
              <a:buNone/>
              <a:defRPr sz="1900">
                <a:solidFill>
                  <a:srgbClr val="888888"/>
                </a:solidFill>
              </a:defRPr>
            </a:lvl3pPr>
            <a:lvl4pPr marL="1828800" lvl="3" indent="-228600" algn="l">
              <a:spcBef>
                <a:spcPts val="340"/>
              </a:spcBef>
              <a:spcAft>
                <a:spcPts val="0"/>
              </a:spcAft>
              <a:buSzPts val="1615"/>
              <a:buNone/>
              <a:defRPr sz="1700">
                <a:solidFill>
                  <a:srgbClr val="888888"/>
                </a:solidFill>
              </a:defRPr>
            </a:lvl4pPr>
            <a:lvl5pPr marL="2286000" lvl="4" indent="-228600" algn="l">
              <a:spcBef>
                <a:spcPts val="340"/>
              </a:spcBef>
              <a:spcAft>
                <a:spcPts val="0"/>
              </a:spcAft>
              <a:buSzPts val="1615"/>
              <a:buNone/>
              <a:defRPr sz="1700">
                <a:solidFill>
                  <a:srgbClr val="888888"/>
                </a:solidFill>
              </a:defRPr>
            </a:lvl5pPr>
            <a:lvl6pPr marL="2743200" lvl="5" indent="-228600" algn="l">
              <a:spcBef>
                <a:spcPts val="340"/>
              </a:spcBef>
              <a:spcAft>
                <a:spcPts val="0"/>
              </a:spcAft>
              <a:buSzPts val="1615"/>
              <a:buNone/>
              <a:defRPr sz="1700">
                <a:solidFill>
                  <a:srgbClr val="888888"/>
                </a:solidFill>
              </a:defRPr>
            </a:lvl6pPr>
            <a:lvl7pPr marL="3200400" lvl="6" indent="-228600" algn="l">
              <a:spcBef>
                <a:spcPts val="340"/>
              </a:spcBef>
              <a:spcAft>
                <a:spcPts val="0"/>
              </a:spcAft>
              <a:buSzPts val="1615"/>
              <a:buNone/>
              <a:defRPr sz="1700">
                <a:solidFill>
                  <a:srgbClr val="888888"/>
                </a:solidFill>
              </a:defRPr>
            </a:lvl7pPr>
            <a:lvl8pPr marL="3657600" lvl="7" indent="-228600" algn="l">
              <a:spcBef>
                <a:spcPts val="340"/>
              </a:spcBef>
              <a:spcAft>
                <a:spcPts val="0"/>
              </a:spcAft>
              <a:buSzPts val="1615"/>
              <a:buNone/>
              <a:defRPr sz="1700">
                <a:solidFill>
                  <a:srgbClr val="888888"/>
                </a:solidFill>
              </a:defRPr>
            </a:lvl8pPr>
            <a:lvl9pPr marL="4114800" lvl="8" indent="-228600" algn="l">
              <a:spcBef>
                <a:spcPts val="340"/>
              </a:spcBef>
              <a:spcAft>
                <a:spcPts val="0"/>
              </a:spcAft>
              <a:buSzPts val="1615"/>
              <a:buNone/>
              <a:defRPr sz="1700">
                <a:solidFill>
                  <a:srgbClr val="888888"/>
                </a:solidFill>
              </a:defRPr>
            </a:lvl9pPr>
          </a:lstStyle>
          <a:p>
            <a:endParaRPr/>
          </a:p>
        </p:txBody>
      </p:sp>
      <p:sp>
        <p:nvSpPr>
          <p:cNvPr id="135" name="Google Shape;135;p18"/>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os objetos" type="twoObj">
  <p:cSld name="TWO_OBJECTS">
    <p:bg>
      <p:bgPr>
        <a:solidFill>
          <a:srgbClr val="F3F3F3"/>
        </a:solidFill>
        <a:effectLst/>
      </p:bgPr>
    </p:bg>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9"/>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9"/>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9"/>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
        <p:nvSpPr>
          <p:cNvPr id="143" name="Google Shape;143;p19"/>
          <p:cNvSpPr txBox="1">
            <a:spLocks noGrp="1"/>
          </p:cNvSpPr>
          <p:nvPr>
            <p:ph type="body" idx="1"/>
          </p:nvPr>
        </p:nvSpPr>
        <p:spPr>
          <a:xfrm>
            <a:off x="1121518" y="2039584"/>
            <a:ext cx="4876165" cy="3951123"/>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144" name="Google Shape;144;p19"/>
          <p:cNvSpPr txBox="1">
            <a:spLocks noGrp="1"/>
          </p:cNvSpPr>
          <p:nvPr>
            <p:ph type="body" idx="2"/>
          </p:nvPr>
        </p:nvSpPr>
        <p:spPr>
          <a:xfrm>
            <a:off x="6192730" y="2039584"/>
            <a:ext cx="4876165" cy="3951123"/>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mparación" type="twoTxTwoObj">
  <p:cSld name="TWO_OBJECTS_WITH_TEXT">
    <p:bg>
      <p:bgPr>
        <a:solidFill>
          <a:srgbClr val="F3F3F3"/>
        </a:solidFill>
        <a:effectLst/>
      </p:bgPr>
    </p:bg>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0"/>
          <p:cNvSpPr txBox="1">
            <a:spLocks noGrp="1"/>
          </p:cNvSpPr>
          <p:nvPr>
            <p:ph type="body" idx="1"/>
          </p:nvPr>
        </p:nvSpPr>
        <p:spPr>
          <a:xfrm>
            <a:off x="1121518" y="2038860"/>
            <a:ext cx="4022836" cy="542521"/>
          </a:xfrm>
          <a:prstGeom prst="rect">
            <a:avLst/>
          </a:prstGeom>
          <a:noFill/>
          <a:ln>
            <a:noFill/>
          </a:ln>
        </p:spPr>
        <p:txBody>
          <a:bodyPr spcFirstLastPara="1" wrap="square" lIns="108850" tIns="54425" rIns="108850" bIns="54425" anchor="b" anchorCtr="0">
            <a:noAutofit/>
          </a:bodyPr>
          <a:lstStyle>
            <a:lvl1pPr marL="457200" lvl="0" indent="-228600" algn="ctr">
              <a:spcBef>
                <a:spcPts val="580"/>
              </a:spcBef>
              <a:spcAft>
                <a:spcPts val="0"/>
              </a:spcAft>
              <a:buSzPts val="2755"/>
              <a:buNone/>
              <a:defRPr sz="2900" b="0">
                <a:solidFill>
                  <a:schemeClr val="dk2"/>
                </a:solidFill>
                <a:latin typeface="Calibri"/>
                <a:ea typeface="Calibri"/>
                <a:cs typeface="Calibri"/>
                <a:sym typeface="Calibri"/>
              </a:defRPr>
            </a:lvl1pPr>
            <a:lvl2pPr marL="914400" lvl="1" indent="-228600" algn="l">
              <a:spcBef>
                <a:spcPts val="480"/>
              </a:spcBef>
              <a:spcAft>
                <a:spcPts val="0"/>
              </a:spcAft>
              <a:buSzPts val="2280"/>
              <a:buNone/>
              <a:defRPr sz="2400" b="1"/>
            </a:lvl2pPr>
            <a:lvl3pPr marL="1371600" lvl="2" indent="-228600" algn="l">
              <a:spcBef>
                <a:spcPts val="420"/>
              </a:spcBef>
              <a:spcAft>
                <a:spcPts val="0"/>
              </a:spcAft>
              <a:buSzPts val="1995"/>
              <a:buNone/>
              <a:defRPr sz="2100" b="1"/>
            </a:lvl3pPr>
            <a:lvl4pPr marL="1828800" lvl="3" indent="-228600" algn="l">
              <a:spcBef>
                <a:spcPts val="380"/>
              </a:spcBef>
              <a:spcAft>
                <a:spcPts val="0"/>
              </a:spcAft>
              <a:buSzPts val="1805"/>
              <a:buNone/>
              <a:defRPr sz="1900" b="1"/>
            </a:lvl4pPr>
            <a:lvl5pPr marL="2286000" lvl="4" indent="-228600" algn="l">
              <a:spcBef>
                <a:spcPts val="380"/>
              </a:spcBef>
              <a:spcAft>
                <a:spcPts val="0"/>
              </a:spcAft>
              <a:buSzPts val="1805"/>
              <a:buNone/>
              <a:defRPr sz="1900" b="1"/>
            </a:lvl5pPr>
            <a:lvl6pPr marL="2743200" lvl="5" indent="-228600" algn="l">
              <a:spcBef>
                <a:spcPts val="380"/>
              </a:spcBef>
              <a:spcAft>
                <a:spcPts val="0"/>
              </a:spcAft>
              <a:buSzPts val="1805"/>
              <a:buNone/>
              <a:defRPr sz="1900" b="1"/>
            </a:lvl6pPr>
            <a:lvl7pPr marL="3200400" lvl="6" indent="-228600" algn="l">
              <a:spcBef>
                <a:spcPts val="380"/>
              </a:spcBef>
              <a:spcAft>
                <a:spcPts val="0"/>
              </a:spcAft>
              <a:buSzPts val="1805"/>
              <a:buNone/>
              <a:defRPr sz="1900" b="1"/>
            </a:lvl7pPr>
            <a:lvl8pPr marL="3657600" lvl="7" indent="-228600" algn="l">
              <a:spcBef>
                <a:spcPts val="380"/>
              </a:spcBef>
              <a:spcAft>
                <a:spcPts val="0"/>
              </a:spcAft>
              <a:buSzPts val="1805"/>
              <a:buNone/>
              <a:defRPr sz="1900" b="1"/>
            </a:lvl8pPr>
            <a:lvl9pPr marL="4114800" lvl="8" indent="-228600" algn="l">
              <a:spcBef>
                <a:spcPts val="380"/>
              </a:spcBef>
              <a:spcAft>
                <a:spcPts val="0"/>
              </a:spcAft>
              <a:buSzPts val="1805"/>
              <a:buNone/>
              <a:defRPr sz="1900" b="1"/>
            </a:lvl9pPr>
          </a:lstStyle>
          <a:p>
            <a:endParaRPr/>
          </a:p>
        </p:txBody>
      </p:sp>
      <p:sp>
        <p:nvSpPr>
          <p:cNvPr id="148" name="Google Shape;148;p20"/>
          <p:cNvSpPr txBox="1">
            <a:spLocks noGrp="1"/>
          </p:cNvSpPr>
          <p:nvPr>
            <p:ph type="body" idx="2"/>
          </p:nvPr>
        </p:nvSpPr>
        <p:spPr>
          <a:xfrm>
            <a:off x="7053870" y="2038859"/>
            <a:ext cx="4019087" cy="542520"/>
          </a:xfrm>
          <a:prstGeom prst="rect">
            <a:avLst/>
          </a:prstGeom>
          <a:noFill/>
          <a:ln>
            <a:noFill/>
          </a:ln>
        </p:spPr>
        <p:txBody>
          <a:bodyPr spcFirstLastPara="1" wrap="square" lIns="108850" tIns="54425" rIns="108850" bIns="54425" anchor="b" anchorCtr="0">
            <a:noAutofit/>
          </a:bodyPr>
          <a:lstStyle>
            <a:lvl1pPr marL="457200" lvl="0" indent="-228600" algn="ctr">
              <a:spcBef>
                <a:spcPts val="580"/>
              </a:spcBef>
              <a:spcAft>
                <a:spcPts val="0"/>
              </a:spcAft>
              <a:buSzPts val="2755"/>
              <a:buNone/>
              <a:defRPr sz="2900" b="0">
                <a:solidFill>
                  <a:schemeClr val="dk2"/>
                </a:solidFill>
                <a:latin typeface="Calibri"/>
                <a:ea typeface="Calibri"/>
                <a:cs typeface="Calibri"/>
                <a:sym typeface="Calibri"/>
              </a:defRPr>
            </a:lvl1pPr>
            <a:lvl2pPr marL="914400" lvl="1" indent="-228600" algn="l">
              <a:spcBef>
                <a:spcPts val="480"/>
              </a:spcBef>
              <a:spcAft>
                <a:spcPts val="0"/>
              </a:spcAft>
              <a:buSzPts val="2280"/>
              <a:buNone/>
              <a:defRPr sz="2400" b="1"/>
            </a:lvl2pPr>
            <a:lvl3pPr marL="1371600" lvl="2" indent="-228600" algn="l">
              <a:spcBef>
                <a:spcPts val="420"/>
              </a:spcBef>
              <a:spcAft>
                <a:spcPts val="0"/>
              </a:spcAft>
              <a:buSzPts val="1995"/>
              <a:buNone/>
              <a:defRPr sz="2100" b="1"/>
            </a:lvl3pPr>
            <a:lvl4pPr marL="1828800" lvl="3" indent="-228600" algn="l">
              <a:spcBef>
                <a:spcPts val="380"/>
              </a:spcBef>
              <a:spcAft>
                <a:spcPts val="0"/>
              </a:spcAft>
              <a:buSzPts val="1805"/>
              <a:buNone/>
              <a:defRPr sz="1900" b="1"/>
            </a:lvl4pPr>
            <a:lvl5pPr marL="2286000" lvl="4" indent="-228600" algn="l">
              <a:spcBef>
                <a:spcPts val="380"/>
              </a:spcBef>
              <a:spcAft>
                <a:spcPts val="0"/>
              </a:spcAft>
              <a:buSzPts val="1805"/>
              <a:buNone/>
              <a:defRPr sz="1900" b="1"/>
            </a:lvl5pPr>
            <a:lvl6pPr marL="2743200" lvl="5" indent="-228600" algn="l">
              <a:spcBef>
                <a:spcPts val="380"/>
              </a:spcBef>
              <a:spcAft>
                <a:spcPts val="0"/>
              </a:spcAft>
              <a:buSzPts val="1805"/>
              <a:buNone/>
              <a:defRPr sz="1900" b="1"/>
            </a:lvl6pPr>
            <a:lvl7pPr marL="3200400" lvl="6" indent="-228600" algn="l">
              <a:spcBef>
                <a:spcPts val="380"/>
              </a:spcBef>
              <a:spcAft>
                <a:spcPts val="0"/>
              </a:spcAft>
              <a:buSzPts val="1805"/>
              <a:buNone/>
              <a:defRPr sz="1900" b="1"/>
            </a:lvl7pPr>
            <a:lvl8pPr marL="3657600" lvl="7" indent="-228600" algn="l">
              <a:spcBef>
                <a:spcPts val="380"/>
              </a:spcBef>
              <a:spcAft>
                <a:spcPts val="0"/>
              </a:spcAft>
              <a:buSzPts val="1805"/>
              <a:buNone/>
              <a:defRPr sz="1900" b="1"/>
            </a:lvl8pPr>
            <a:lvl9pPr marL="4114800" lvl="8" indent="-228600" algn="l">
              <a:spcBef>
                <a:spcPts val="380"/>
              </a:spcBef>
              <a:spcAft>
                <a:spcPts val="0"/>
              </a:spcAft>
              <a:buSzPts val="1805"/>
              <a:buNone/>
              <a:defRPr sz="1900" b="1"/>
            </a:lvl9pPr>
          </a:lstStyle>
          <a:p>
            <a:endParaRPr/>
          </a:p>
        </p:txBody>
      </p:sp>
      <p:sp>
        <p:nvSpPr>
          <p:cNvPr id="149" name="Google Shape;149;p20"/>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0"/>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0"/>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
        <p:nvSpPr>
          <p:cNvPr id="152" name="Google Shape;152;p20"/>
          <p:cNvSpPr/>
          <p:nvPr/>
        </p:nvSpPr>
        <p:spPr>
          <a:xfrm rot="-1325433">
            <a:off x="5244167" y="4281994"/>
            <a:ext cx="1717770" cy="722696"/>
          </a:xfrm>
          <a:custGeom>
            <a:avLst/>
            <a:gdLst/>
            <a:ahLst/>
            <a:cxnLst/>
            <a:rect l="l" t="t" r="r" b="b"/>
            <a:pathLst>
              <a:path w="1288494" h="722529" extrusionOk="0">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spcFirstLastPara="1" wrap="square" lIns="108850" tIns="54425" rIns="108850" bIns="54425" anchor="t" anchorCtr="0">
            <a:noAutofit/>
          </a:bodyPr>
          <a:lstStyle/>
          <a:p>
            <a:pPr marL="0" marR="0" lvl="0" indent="0" algn="l" rtl="0">
              <a:spcBef>
                <a:spcPts val="0"/>
              </a:spcBef>
              <a:spcAft>
                <a:spcPts val="0"/>
              </a:spcAft>
              <a:buNone/>
            </a:pP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avLst/>
            <a:gdLst/>
            <a:ahLst/>
            <a:cxnLst/>
            <a:rect l="l" t="t" r="r" b="b"/>
            <a:pathLst>
              <a:path w="1288494" h="722529" extrusionOk="0">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spcFirstLastPara="1" wrap="square" lIns="108850" tIns="54425" rIns="108850" bIns="54425" anchor="t" anchorCtr="0">
            <a:noAutofit/>
          </a:bodyPr>
          <a:lstStyle/>
          <a:p>
            <a:pPr marL="0" marR="0" lvl="0" indent="0" algn="l" rtl="0">
              <a:spcBef>
                <a:spcPts val="0"/>
              </a:spcBef>
              <a:spcAft>
                <a:spcPts val="0"/>
              </a:spcAft>
              <a:buNone/>
            </a:pPr>
            <a:endParaRPr sz="2100">
              <a:solidFill>
                <a:srgbClr val="000000"/>
              </a:solidFill>
              <a:latin typeface="Calibri"/>
              <a:ea typeface="Calibri"/>
              <a:cs typeface="Calibri"/>
              <a:sym typeface="Calibri"/>
            </a:endParaRPr>
          </a:p>
        </p:txBody>
      </p:sp>
      <p:sp>
        <p:nvSpPr>
          <p:cNvPr id="154" name="Google Shape;154;p20"/>
          <p:cNvSpPr txBox="1">
            <a:spLocks noGrp="1"/>
          </p:cNvSpPr>
          <p:nvPr>
            <p:ph type="body" idx="3"/>
          </p:nvPr>
        </p:nvSpPr>
        <p:spPr>
          <a:xfrm>
            <a:off x="1121518" y="2743834"/>
            <a:ext cx="4022836" cy="3246872"/>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155" name="Google Shape;155;p20"/>
          <p:cNvSpPr txBox="1">
            <a:spLocks noGrp="1"/>
          </p:cNvSpPr>
          <p:nvPr>
            <p:ph type="body" idx="4"/>
          </p:nvPr>
        </p:nvSpPr>
        <p:spPr>
          <a:xfrm>
            <a:off x="7058249" y="2743835"/>
            <a:ext cx="4022836" cy="3246872"/>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ólo el título" type="titleOnly">
  <p:cSld name="TITLE_ONLY">
    <p:bg>
      <p:bgPr>
        <a:solidFill>
          <a:srgbClr val="F3F3F3"/>
        </a:solidFill>
        <a:effectLst/>
      </p:bgPr>
    </p:bg>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1"/>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1"/>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1"/>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Nur Titel_Paper">
  <p:cSld name="1_Nur Titel_Paper">
    <p:bg>
      <p:bgPr>
        <a:solidFill>
          <a:srgbClr val="F3F3F3"/>
        </a:solidFill>
        <a:effectLst/>
      </p:bgPr>
    </p:bg>
    <p:spTree>
      <p:nvGrpSpPr>
        <p:cNvPr id="1"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t="100000" r="100000"/>
            </a:path>
            <a:tileRect l="-100000" b="-100000"/>
          </a:gradFill>
          <a:ln>
            <a:noFill/>
          </a:ln>
        </p:spPr>
        <p:txBody>
          <a:bodyPr spcFirstLastPara="1" wrap="square" lIns="128525" tIns="128525" rIns="171375" bIns="85675" anchor="t" anchorCtr="0">
            <a:noAutofit/>
          </a:bodyPr>
          <a:lstStyle/>
          <a:p>
            <a:pPr marL="226742" marR="0" lvl="0" indent="-93392" algn="l" rtl="0">
              <a:lnSpc>
                <a:spcPct val="95000"/>
              </a:lnSpc>
              <a:spcBef>
                <a:spcPts val="0"/>
              </a:spcBef>
              <a:spcAft>
                <a:spcPts val="0"/>
              </a:spcAft>
              <a:buClr>
                <a:srgbClr val="969696"/>
              </a:buClr>
              <a:buSzPts val="2100"/>
              <a:buFont typeface="Noto Sans Symbols"/>
              <a:buNone/>
            </a:pPr>
            <a:endParaRPr sz="2100">
              <a:solidFill>
                <a:srgbClr val="000000"/>
              </a:solidFill>
              <a:latin typeface="Calibri"/>
              <a:ea typeface="Calibri"/>
              <a:cs typeface="Calibri"/>
              <a:sym typeface="Calibri"/>
            </a:endParaRPr>
          </a:p>
        </p:txBody>
      </p:sp>
      <p:sp>
        <p:nvSpPr>
          <p:cNvPr id="22" name="Google Shape;22;p3"/>
          <p:cNvSpPr txBox="1">
            <a:spLocks noGrp="1"/>
          </p:cNvSpPr>
          <p:nvPr>
            <p:ph type="title"/>
          </p:nvPr>
        </p:nvSpPr>
        <p:spPr>
          <a:xfrm>
            <a:off x="431745" y="238604"/>
            <a:ext cx="11327981" cy="616598"/>
          </a:xfrm>
          <a:prstGeom prst="rect">
            <a:avLst/>
          </a:prstGeom>
          <a:noFill/>
          <a:ln>
            <a:noFill/>
          </a:ln>
        </p:spPr>
        <p:txBody>
          <a:bodyPr spcFirstLastPara="1" wrap="square" lIns="108850" tIns="54425" rIns="108850" bIns="54425" anchor="ctr" anchorCtr="0">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31747" y="855199"/>
            <a:ext cx="11326925" cy="336322"/>
          </a:xfrm>
          <a:prstGeom prst="rect">
            <a:avLst/>
          </a:prstGeom>
          <a:noFill/>
          <a:ln>
            <a:noFill/>
          </a:ln>
        </p:spPr>
        <p:txBody>
          <a:bodyPr spcFirstLastPara="1" wrap="square" lIns="0" tIns="0" rIns="0" bIns="0" anchor="t" anchorCtr="0">
            <a:noAutofit/>
          </a:bodyPr>
          <a:lstStyle>
            <a:lvl1pPr marL="457200" lvl="0" indent="-228600" algn="l">
              <a:spcBef>
                <a:spcPts val="480"/>
              </a:spcBef>
              <a:spcAft>
                <a:spcPts val="0"/>
              </a:spcAft>
              <a:buSzPts val="2280"/>
              <a:buNone/>
              <a:defRPr sz="2400" u="none">
                <a:solidFill>
                  <a:schemeClr val="dk1"/>
                </a:solidFill>
              </a:defRPr>
            </a:lvl1pPr>
            <a:lvl2pPr marL="914400" lvl="1" indent="-337185" algn="l">
              <a:spcBef>
                <a:spcPts val="715"/>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24" name="Google Shape;24;p3"/>
          <p:cNvSpPr txBox="1">
            <a:spLocks noGrp="1"/>
          </p:cNvSpPr>
          <p:nvPr>
            <p:ph type="sldNum" idx="12"/>
          </p:nvPr>
        </p:nvSpPr>
        <p:spPr>
          <a:xfrm>
            <a:off x="9811265" y="6478805"/>
            <a:ext cx="2134801" cy="360083"/>
          </a:xfrm>
          <a:prstGeom prst="rect">
            <a:avLst/>
          </a:prstGeom>
          <a:noFill/>
          <a:ln>
            <a:noFill/>
          </a:ln>
        </p:spPr>
        <p:txBody>
          <a:bodyPr spcFirstLastPara="1" wrap="square" lIns="0" tIns="0" rIns="0" bIns="0" anchor="ctr" anchorCtr="0">
            <a:noAutofit/>
          </a:bodyPr>
          <a:lstStyle>
            <a:lvl1pPr marL="0" lvl="0" indent="0" algn="r">
              <a:spcBef>
                <a:spcPts val="0"/>
              </a:spcBef>
              <a:buNone/>
              <a:defRPr sz="1400" b="0">
                <a:solidFill>
                  <a:srgbClr val="888888"/>
                </a:solidFill>
                <a:latin typeface="Arial"/>
                <a:ea typeface="Arial"/>
                <a:cs typeface="Arial"/>
                <a:sym typeface="Arial"/>
              </a:defRPr>
            </a:lvl1pPr>
            <a:lvl2pPr marL="0" lvl="1" indent="0" algn="r">
              <a:spcBef>
                <a:spcPts val="0"/>
              </a:spcBef>
              <a:buNone/>
              <a:defRPr sz="1400" b="0">
                <a:solidFill>
                  <a:srgbClr val="888888"/>
                </a:solidFill>
                <a:latin typeface="Arial"/>
                <a:ea typeface="Arial"/>
                <a:cs typeface="Arial"/>
                <a:sym typeface="Arial"/>
              </a:defRPr>
            </a:lvl2pPr>
            <a:lvl3pPr marL="0" lvl="2" indent="0" algn="r">
              <a:spcBef>
                <a:spcPts val="0"/>
              </a:spcBef>
              <a:buNone/>
              <a:defRPr sz="1400" b="0">
                <a:solidFill>
                  <a:srgbClr val="888888"/>
                </a:solidFill>
                <a:latin typeface="Arial"/>
                <a:ea typeface="Arial"/>
                <a:cs typeface="Arial"/>
                <a:sym typeface="Arial"/>
              </a:defRPr>
            </a:lvl3pPr>
            <a:lvl4pPr marL="0" lvl="3" indent="0" algn="r">
              <a:spcBef>
                <a:spcPts val="0"/>
              </a:spcBef>
              <a:buNone/>
              <a:defRPr sz="1400" b="0">
                <a:solidFill>
                  <a:srgbClr val="888888"/>
                </a:solidFill>
                <a:latin typeface="Arial"/>
                <a:ea typeface="Arial"/>
                <a:cs typeface="Arial"/>
                <a:sym typeface="Arial"/>
              </a:defRPr>
            </a:lvl4pPr>
            <a:lvl5pPr marL="0" lvl="4" indent="0" algn="r">
              <a:spcBef>
                <a:spcPts val="0"/>
              </a:spcBef>
              <a:buNone/>
              <a:defRPr sz="1400" b="0">
                <a:solidFill>
                  <a:srgbClr val="888888"/>
                </a:solidFill>
                <a:latin typeface="Arial"/>
                <a:ea typeface="Arial"/>
                <a:cs typeface="Arial"/>
                <a:sym typeface="Arial"/>
              </a:defRPr>
            </a:lvl5pPr>
            <a:lvl6pPr marL="0" lvl="5" indent="0" algn="r">
              <a:spcBef>
                <a:spcPts val="0"/>
              </a:spcBef>
              <a:buNone/>
              <a:defRPr sz="1400" b="0">
                <a:solidFill>
                  <a:srgbClr val="888888"/>
                </a:solidFill>
                <a:latin typeface="Arial"/>
                <a:ea typeface="Arial"/>
                <a:cs typeface="Arial"/>
                <a:sym typeface="Arial"/>
              </a:defRPr>
            </a:lvl6pPr>
            <a:lvl7pPr marL="0" lvl="6" indent="0" algn="r">
              <a:spcBef>
                <a:spcPts val="0"/>
              </a:spcBef>
              <a:buNone/>
              <a:defRPr sz="1400" b="0">
                <a:solidFill>
                  <a:srgbClr val="888888"/>
                </a:solidFill>
                <a:latin typeface="Arial"/>
                <a:ea typeface="Arial"/>
                <a:cs typeface="Arial"/>
                <a:sym typeface="Arial"/>
              </a:defRPr>
            </a:lvl7pPr>
            <a:lvl8pPr marL="0" lvl="7" indent="0" algn="r">
              <a:spcBef>
                <a:spcPts val="0"/>
              </a:spcBef>
              <a:buNone/>
              <a:defRPr sz="1400" b="0">
                <a:solidFill>
                  <a:srgbClr val="888888"/>
                </a:solidFill>
                <a:latin typeface="Arial"/>
                <a:ea typeface="Arial"/>
                <a:cs typeface="Arial"/>
                <a:sym typeface="Arial"/>
              </a:defRPr>
            </a:lvl8pPr>
            <a:lvl9pPr marL="0" lvl="8" indent="0" algn="r">
              <a:spcBef>
                <a:spcPts val="0"/>
              </a:spcBef>
              <a:buNone/>
              <a:defRPr sz="1400" b="0">
                <a:solidFill>
                  <a:srgbClr val="888888"/>
                </a:solidFill>
                <a:latin typeface="Arial"/>
                <a:ea typeface="Arial"/>
                <a:cs typeface="Arial"/>
                <a:sym typeface="Arial"/>
              </a:defRPr>
            </a:lvl9pPr>
          </a:lstStyle>
          <a:p>
            <a:pPr marL="0" lvl="0" indent="0" algn="r" rtl="0">
              <a:spcBef>
                <a:spcPts val="0"/>
              </a:spcBef>
              <a:spcAft>
                <a:spcPts val="0"/>
              </a:spcAft>
              <a:buNone/>
            </a:pPr>
            <a:r>
              <a:rPr lang="es-ES"/>
              <a:t>Página </a:t>
            </a:r>
            <a:fld id="{00000000-1234-1234-1234-123412341234}" type="slidenum">
              <a:rPr lang="es-ES"/>
              <a:t>‹Nº›</a:t>
            </a:fld>
            <a:r>
              <a:rPr lang="es-ES"/>
              <a:t> de 26</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bg>
      <p:bgPr>
        <a:solidFill>
          <a:srgbClr val="F3F3F3"/>
        </a:solidFill>
        <a:effectLst/>
      </p:bgPr>
    </p:bg>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734945" y="1487426"/>
            <a:ext cx="4010562" cy="1921784"/>
          </a:xfrm>
          <a:prstGeom prst="rect">
            <a:avLst/>
          </a:prstGeom>
          <a:noFill/>
          <a:ln>
            <a:noFill/>
          </a:ln>
        </p:spPr>
        <p:txBody>
          <a:bodyPr spcFirstLastPara="1" wrap="square" lIns="108850" tIns="54425" rIns="108850" bIns="54425" anchor="b" anchorCtr="0">
            <a:noAutofit/>
          </a:bodyPr>
          <a:lstStyle>
            <a:lvl1pPr lvl="0" algn="l">
              <a:spcBef>
                <a:spcPts val="0"/>
              </a:spcBef>
              <a:spcAft>
                <a:spcPts val="0"/>
              </a:spcAft>
              <a:buClr>
                <a:srgbClr val="262626"/>
              </a:buClr>
              <a:buSzPts val="2900"/>
              <a:buFont typeface="Quattrocento Sans"/>
              <a:buNone/>
              <a:defRPr sz="29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2"/>
          <p:cNvSpPr txBox="1">
            <a:spLocks noGrp="1"/>
          </p:cNvSpPr>
          <p:nvPr>
            <p:ph type="body" idx="1"/>
          </p:nvPr>
        </p:nvSpPr>
        <p:spPr>
          <a:xfrm>
            <a:off x="5190458" y="835621"/>
            <a:ext cx="6265011" cy="5152719"/>
          </a:xfrm>
          <a:prstGeom prst="rect">
            <a:avLst/>
          </a:prstGeom>
          <a:noFill/>
          <a:ln>
            <a:noFill/>
          </a:ln>
        </p:spPr>
        <p:txBody>
          <a:bodyPr spcFirstLastPara="1" wrap="square" lIns="108850" tIns="54425" rIns="108850" bIns="54425" anchor="ctr" anchorCtr="0">
            <a:noAutofit/>
          </a:bodyPr>
          <a:lstStyle>
            <a:lvl1pPr marL="457200" lvl="0" indent="-403542" algn="l">
              <a:spcBef>
                <a:spcPts val="580"/>
              </a:spcBef>
              <a:spcAft>
                <a:spcPts val="0"/>
              </a:spcAft>
              <a:buSzPts val="2755"/>
              <a:buChar char="0"/>
              <a:defRPr sz="2900"/>
            </a:lvl1pPr>
            <a:lvl2pPr marL="914400" lvl="1" indent="-385444" algn="l">
              <a:spcBef>
                <a:spcPts val="520"/>
              </a:spcBef>
              <a:spcAft>
                <a:spcPts val="0"/>
              </a:spcAft>
              <a:buSzPts val="2470"/>
              <a:buChar char="0"/>
              <a:defRPr sz="2600"/>
            </a:lvl2pPr>
            <a:lvl3pPr marL="1371600" lvl="2" indent="-373380" algn="l">
              <a:spcBef>
                <a:spcPts val="480"/>
              </a:spcBef>
              <a:spcAft>
                <a:spcPts val="0"/>
              </a:spcAft>
              <a:buSzPts val="2280"/>
              <a:buChar char="0"/>
              <a:defRPr sz="2400"/>
            </a:lvl3pPr>
            <a:lvl4pPr marL="1828800" lvl="3" indent="-355282" algn="l">
              <a:spcBef>
                <a:spcPts val="420"/>
              </a:spcBef>
              <a:spcAft>
                <a:spcPts val="0"/>
              </a:spcAft>
              <a:buSzPts val="1995"/>
              <a:buChar char="0"/>
              <a:defRPr sz="2100"/>
            </a:lvl4pPr>
            <a:lvl5pPr marL="2286000" lvl="4" indent="-343217" algn="l">
              <a:spcBef>
                <a:spcPts val="380"/>
              </a:spcBef>
              <a:spcAft>
                <a:spcPts val="0"/>
              </a:spcAft>
              <a:buSzPts val="1805"/>
              <a:buChar char="0"/>
              <a:defRPr sz="1900"/>
            </a:lvl5pPr>
            <a:lvl6pPr marL="2743200" lvl="5" indent="-373379" algn="l">
              <a:spcBef>
                <a:spcPts val="480"/>
              </a:spcBef>
              <a:spcAft>
                <a:spcPts val="0"/>
              </a:spcAft>
              <a:buSzPts val="2280"/>
              <a:buChar char="0"/>
              <a:defRPr sz="2400"/>
            </a:lvl6pPr>
            <a:lvl7pPr marL="3200400" lvl="6" indent="-373379" algn="l">
              <a:spcBef>
                <a:spcPts val="480"/>
              </a:spcBef>
              <a:spcAft>
                <a:spcPts val="0"/>
              </a:spcAft>
              <a:buSzPts val="2280"/>
              <a:buChar char="0"/>
              <a:defRPr sz="2400"/>
            </a:lvl7pPr>
            <a:lvl8pPr marL="3657600" lvl="7" indent="-373379" algn="l">
              <a:spcBef>
                <a:spcPts val="480"/>
              </a:spcBef>
              <a:spcAft>
                <a:spcPts val="0"/>
              </a:spcAft>
              <a:buSzPts val="2280"/>
              <a:buChar char="0"/>
              <a:defRPr sz="2400"/>
            </a:lvl8pPr>
            <a:lvl9pPr marL="4114800" lvl="8" indent="-373379" algn="l">
              <a:spcBef>
                <a:spcPts val="480"/>
              </a:spcBef>
              <a:spcAft>
                <a:spcPts val="0"/>
              </a:spcAft>
              <a:buSzPts val="2280"/>
              <a:buChar char="0"/>
              <a:defRPr sz="2400"/>
            </a:lvl9pPr>
          </a:lstStyle>
          <a:p>
            <a:endParaRPr/>
          </a:p>
        </p:txBody>
      </p:sp>
      <p:sp>
        <p:nvSpPr>
          <p:cNvPr id="164" name="Google Shape;164;p22"/>
          <p:cNvSpPr txBox="1">
            <a:spLocks noGrp="1"/>
          </p:cNvSpPr>
          <p:nvPr>
            <p:ph type="body" idx="2"/>
          </p:nvPr>
        </p:nvSpPr>
        <p:spPr>
          <a:xfrm>
            <a:off x="734945" y="3409210"/>
            <a:ext cx="4010562" cy="1919535"/>
          </a:xfrm>
          <a:prstGeom prst="rect">
            <a:avLst/>
          </a:prstGeom>
          <a:noFill/>
          <a:ln>
            <a:noFill/>
          </a:ln>
        </p:spPr>
        <p:txBody>
          <a:bodyPr spcFirstLastPara="1" wrap="square" lIns="108850" tIns="54425" rIns="108850" bIns="54425" anchor="t" anchorCtr="0">
            <a:noAutofit/>
          </a:bodyPr>
          <a:lstStyle>
            <a:lvl1pPr marL="457200" lvl="0" indent="-228600" algn="l">
              <a:spcBef>
                <a:spcPts val="340"/>
              </a:spcBef>
              <a:spcAft>
                <a:spcPts val="0"/>
              </a:spcAft>
              <a:buSzPts val="1615"/>
              <a:buNone/>
              <a:defRPr sz="1700"/>
            </a:lvl1pPr>
            <a:lvl2pPr marL="914400" lvl="1" indent="-228600" algn="l">
              <a:spcBef>
                <a:spcPts val="280"/>
              </a:spcBef>
              <a:spcAft>
                <a:spcPts val="0"/>
              </a:spcAft>
              <a:buSzPts val="1330"/>
              <a:buNone/>
              <a:defRPr sz="1400"/>
            </a:lvl2pPr>
            <a:lvl3pPr marL="1371600" lvl="2" indent="-228600" algn="l">
              <a:spcBef>
                <a:spcPts val="240"/>
              </a:spcBef>
              <a:spcAft>
                <a:spcPts val="0"/>
              </a:spcAft>
              <a:buSzPts val="1140"/>
              <a:buNone/>
              <a:defRPr sz="1200"/>
            </a:lvl3pPr>
            <a:lvl4pPr marL="1828800" lvl="3" indent="-228600" algn="l">
              <a:spcBef>
                <a:spcPts val="220"/>
              </a:spcBef>
              <a:spcAft>
                <a:spcPts val="0"/>
              </a:spcAft>
              <a:buSzPts val="1045"/>
              <a:buNone/>
              <a:defRPr sz="1100"/>
            </a:lvl4pPr>
            <a:lvl5pPr marL="2286000" lvl="4" indent="-228600" algn="l">
              <a:spcBef>
                <a:spcPts val="220"/>
              </a:spcBef>
              <a:spcAft>
                <a:spcPts val="0"/>
              </a:spcAft>
              <a:buSzPts val="1045"/>
              <a:buNone/>
              <a:defRPr sz="1100"/>
            </a:lvl5pPr>
            <a:lvl6pPr marL="2743200" lvl="5" indent="-228600" algn="l">
              <a:spcBef>
                <a:spcPts val="220"/>
              </a:spcBef>
              <a:spcAft>
                <a:spcPts val="0"/>
              </a:spcAft>
              <a:buSzPts val="1045"/>
              <a:buNone/>
              <a:defRPr sz="1100"/>
            </a:lvl6pPr>
            <a:lvl7pPr marL="3200400" lvl="6" indent="-228600" algn="l">
              <a:spcBef>
                <a:spcPts val="220"/>
              </a:spcBef>
              <a:spcAft>
                <a:spcPts val="0"/>
              </a:spcAft>
              <a:buSzPts val="1045"/>
              <a:buNone/>
              <a:defRPr sz="1100"/>
            </a:lvl7pPr>
            <a:lvl8pPr marL="3657600" lvl="7" indent="-228600" algn="l">
              <a:spcBef>
                <a:spcPts val="220"/>
              </a:spcBef>
              <a:spcAft>
                <a:spcPts val="0"/>
              </a:spcAft>
              <a:buSzPts val="1045"/>
              <a:buNone/>
              <a:defRPr sz="1100"/>
            </a:lvl8pPr>
            <a:lvl9pPr marL="4114800" lvl="8" indent="-228600" algn="l">
              <a:spcBef>
                <a:spcPts val="220"/>
              </a:spcBef>
              <a:spcAft>
                <a:spcPts val="0"/>
              </a:spcAft>
              <a:buSzPts val="1045"/>
              <a:buNone/>
              <a:defRPr sz="1100"/>
            </a:lvl9pPr>
          </a:lstStyle>
          <a:p>
            <a:endParaRPr/>
          </a:p>
        </p:txBody>
      </p:sp>
      <p:sp>
        <p:nvSpPr>
          <p:cNvPr id="165" name="Google Shape;165;p22"/>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2"/>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2"/>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bg>
      <p:bgPr>
        <a:solidFill>
          <a:srgbClr val="F3F3F3"/>
        </a:solidFill>
        <a:effectLst/>
      </p:bgPr>
    </p:bg>
    <p:spTree>
      <p:nvGrpSpPr>
        <p:cNvPr id="1" name="Shape 168"/>
        <p:cNvGrpSpPr/>
        <p:nvPr/>
      </p:nvGrpSpPr>
      <p:grpSpPr>
        <a:xfrm>
          <a:off x="0" y="0"/>
          <a:ext cx="0" cy="0"/>
          <a:chOff x="0" y="0"/>
          <a:chExt cx="0" cy="0"/>
        </a:xfrm>
      </p:grpSpPr>
      <p:pic>
        <p:nvPicPr>
          <p:cNvPr id="169" name="Google Shape;169;p23" descr="tape.png"/>
          <p:cNvPicPr preferRelativeResize="0"/>
          <p:nvPr/>
        </p:nvPicPr>
        <p:blipFill rotWithShape="1">
          <a:blip r:embed="rId2">
            <a:alphaModFix/>
          </a:blip>
          <a:srcRect/>
          <a:stretch/>
        </p:blipFill>
        <p:spPr>
          <a:xfrm>
            <a:off x="4165058" y="191250"/>
            <a:ext cx="3707917" cy="819340"/>
          </a:xfrm>
          <a:prstGeom prst="rect">
            <a:avLst/>
          </a:prstGeom>
          <a:noFill/>
          <a:ln>
            <a:noFill/>
          </a:ln>
        </p:spPr>
      </p:pic>
      <p:sp>
        <p:nvSpPr>
          <p:cNvPr id="170" name="Google Shape;170;p23"/>
          <p:cNvSpPr txBox="1">
            <a:spLocks noGrp="1"/>
          </p:cNvSpPr>
          <p:nvPr>
            <p:ph type="title"/>
          </p:nvPr>
        </p:nvSpPr>
        <p:spPr>
          <a:xfrm>
            <a:off x="734945" y="4670736"/>
            <a:ext cx="10720524" cy="720032"/>
          </a:xfrm>
          <a:prstGeom prst="rect">
            <a:avLst/>
          </a:prstGeom>
          <a:noFill/>
          <a:ln>
            <a:noFill/>
          </a:ln>
        </p:spPr>
        <p:txBody>
          <a:bodyPr spcFirstLastPara="1" wrap="square" lIns="108850" tIns="54425" rIns="108850" bIns="54425" anchor="b" anchorCtr="0">
            <a:noAutofit/>
          </a:bodyPr>
          <a:lstStyle>
            <a:lvl1pPr lvl="0" algn="ctr">
              <a:spcBef>
                <a:spcPts val="0"/>
              </a:spcBef>
              <a:spcAft>
                <a:spcPts val="0"/>
              </a:spcAft>
              <a:buClr>
                <a:srgbClr val="262626"/>
              </a:buClr>
              <a:buSzPts val="4300"/>
              <a:buFont typeface="Quattrocento Sans"/>
              <a:buNone/>
              <a:defRPr sz="43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3"/>
          <p:cNvSpPr>
            <a:spLocks noGrp="1"/>
          </p:cNvSpPr>
          <p:nvPr>
            <p:ph type="pic" idx="2"/>
          </p:nvPr>
        </p:nvSpPr>
        <p:spPr>
          <a:xfrm rot="-60000">
            <a:off x="2840366" y="594498"/>
            <a:ext cx="6497490" cy="3658447"/>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108850" tIns="54425" rIns="108850" bIns="54425" anchor="t" anchorCtr="0">
            <a:noAutofit/>
          </a:bodyPr>
          <a:lstStyle>
            <a:lvl1pPr marR="0" lvl="0" algn="l" rtl="0">
              <a:spcBef>
                <a:spcPts val="760"/>
              </a:spcBef>
              <a:spcAft>
                <a:spcPts val="0"/>
              </a:spcAft>
              <a:buClr>
                <a:schemeClr val="accent1"/>
              </a:buClr>
              <a:buSzPts val="3610"/>
              <a:buFont typeface="Arial"/>
              <a:buNone/>
              <a:defRPr sz="3800" b="0" i="0" u="none" strike="noStrike" cap="none">
                <a:solidFill>
                  <a:srgbClr val="3F3F3F"/>
                </a:solidFill>
                <a:latin typeface="Calibri"/>
                <a:ea typeface="Calibri"/>
                <a:cs typeface="Calibri"/>
                <a:sym typeface="Calibri"/>
              </a:defRPr>
            </a:lvl1pPr>
            <a:lvl2pPr marR="0" lvl="1" algn="l" rtl="0">
              <a:spcBef>
                <a:spcPts val="660"/>
              </a:spcBef>
              <a:spcAft>
                <a:spcPts val="0"/>
              </a:spcAft>
              <a:buClr>
                <a:schemeClr val="accent1"/>
              </a:buClr>
              <a:buSzPts val="3135"/>
              <a:buFont typeface="Arial"/>
              <a:buNone/>
              <a:defRPr sz="3300" b="0" i="0" u="none" strike="noStrike" cap="none">
                <a:solidFill>
                  <a:srgbClr val="3F3F3F"/>
                </a:solidFill>
                <a:latin typeface="Calibri"/>
                <a:ea typeface="Calibri"/>
                <a:cs typeface="Calibri"/>
                <a:sym typeface="Calibri"/>
              </a:defRPr>
            </a:lvl2pPr>
            <a:lvl3pPr marR="0" lvl="2" algn="l" rtl="0">
              <a:spcBef>
                <a:spcPts val="580"/>
              </a:spcBef>
              <a:spcAft>
                <a:spcPts val="0"/>
              </a:spcAft>
              <a:buClr>
                <a:schemeClr val="accent1"/>
              </a:buClr>
              <a:buSzPts val="2755"/>
              <a:buFont typeface="Arial"/>
              <a:buNone/>
              <a:defRPr sz="2900" b="0" i="0" u="none" strike="noStrike" cap="none">
                <a:solidFill>
                  <a:srgbClr val="3F3F3F"/>
                </a:solidFill>
                <a:latin typeface="Calibri"/>
                <a:ea typeface="Calibri"/>
                <a:cs typeface="Calibri"/>
                <a:sym typeface="Calibri"/>
              </a:defRPr>
            </a:lvl3pPr>
            <a:lvl4pPr marR="0" lvl="3"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4pPr>
            <a:lvl5pPr marR="0" lvl="4"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5pPr>
            <a:lvl6pPr marR="0" lvl="5"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6pPr>
            <a:lvl7pPr marR="0" lvl="6"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7pPr>
            <a:lvl8pPr marR="0" lvl="7"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8pPr>
            <a:lvl9pPr marR="0" lvl="8" algn="l" rtl="0">
              <a:spcBef>
                <a:spcPts val="480"/>
              </a:spcBef>
              <a:spcAft>
                <a:spcPts val="0"/>
              </a:spcAft>
              <a:buClr>
                <a:schemeClr val="accent1"/>
              </a:buClr>
              <a:buSzPts val="2280"/>
              <a:buFont typeface="Arial"/>
              <a:buNone/>
              <a:defRPr sz="2400" b="0" i="0" u="none" strike="noStrike" cap="none">
                <a:solidFill>
                  <a:srgbClr val="3F3F3F"/>
                </a:solidFill>
                <a:latin typeface="Calibri"/>
                <a:ea typeface="Calibri"/>
                <a:cs typeface="Calibri"/>
                <a:sym typeface="Calibri"/>
              </a:defRPr>
            </a:lvl9pPr>
          </a:lstStyle>
          <a:p>
            <a:endParaRPr/>
          </a:p>
        </p:txBody>
      </p:sp>
      <p:sp>
        <p:nvSpPr>
          <p:cNvPr id="172" name="Google Shape;172;p23"/>
          <p:cNvSpPr txBox="1">
            <a:spLocks noGrp="1"/>
          </p:cNvSpPr>
          <p:nvPr>
            <p:ph type="body" idx="1"/>
          </p:nvPr>
        </p:nvSpPr>
        <p:spPr>
          <a:xfrm>
            <a:off x="1625389" y="5417407"/>
            <a:ext cx="8939636" cy="603266"/>
          </a:xfrm>
          <a:prstGeom prst="rect">
            <a:avLst/>
          </a:prstGeom>
          <a:noFill/>
          <a:ln>
            <a:noFill/>
          </a:ln>
        </p:spPr>
        <p:txBody>
          <a:bodyPr spcFirstLastPara="1" wrap="square" lIns="108850" tIns="54425" rIns="108850" bIns="54425" anchor="t" anchorCtr="0">
            <a:noAutofit/>
          </a:bodyPr>
          <a:lstStyle>
            <a:lvl1pPr marL="457200" lvl="0" indent="-228600" algn="ctr">
              <a:spcBef>
                <a:spcPts val="380"/>
              </a:spcBef>
              <a:spcAft>
                <a:spcPts val="0"/>
              </a:spcAft>
              <a:buSzPts val="1805"/>
              <a:buNone/>
              <a:defRPr sz="1900"/>
            </a:lvl1pPr>
            <a:lvl2pPr marL="914400" lvl="1" indent="-228600" algn="l">
              <a:spcBef>
                <a:spcPts val="280"/>
              </a:spcBef>
              <a:spcAft>
                <a:spcPts val="0"/>
              </a:spcAft>
              <a:buSzPts val="1330"/>
              <a:buNone/>
              <a:defRPr sz="1400"/>
            </a:lvl2pPr>
            <a:lvl3pPr marL="1371600" lvl="2" indent="-228600" algn="l">
              <a:spcBef>
                <a:spcPts val="240"/>
              </a:spcBef>
              <a:spcAft>
                <a:spcPts val="0"/>
              </a:spcAft>
              <a:buSzPts val="1140"/>
              <a:buNone/>
              <a:defRPr sz="1200"/>
            </a:lvl3pPr>
            <a:lvl4pPr marL="1828800" lvl="3" indent="-228600" algn="l">
              <a:spcBef>
                <a:spcPts val="220"/>
              </a:spcBef>
              <a:spcAft>
                <a:spcPts val="0"/>
              </a:spcAft>
              <a:buSzPts val="1045"/>
              <a:buNone/>
              <a:defRPr sz="1100"/>
            </a:lvl4pPr>
            <a:lvl5pPr marL="2286000" lvl="4" indent="-228600" algn="l">
              <a:spcBef>
                <a:spcPts val="220"/>
              </a:spcBef>
              <a:spcAft>
                <a:spcPts val="0"/>
              </a:spcAft>
              <a:buSzPts val="1045"/>
              <a:buNone/>
              <a:defRPr sz="1100"/>
            </a:lvl5pPr>
            <a:lvl6pPr marL="2743200" lvl="5" indent="-228600" algn="l">
              <a:spcBef>
                <a:spcPts val="220"/>
              </a:spcBef>
              <a:spcAft>
                <a:spcPts val="0"/>
              </a:spcAft>
              <a:buSzPts val="1045"/>
              <a:buNone/>
              <a:defRPr sz="1100"/>
            </a:lvl6pPr>
            <a:lvl7pPr marL="3200400" lvl="6" indent="-228600" algn="l">
              <a:spcBef>
                <a:spcPts val="220"/>
              </a:spcBef>
              <a:spcAft>
                <a:spcPts val="0"/>
              </a:spcAft>
              <a:buSzPts val="1045"/>
              <a:buNone/>
              <a:defRPr sz="1100"/>
            </a:lvl7pPr>
            <a:lvl8pPr marL="3657600" lvl="7" indent="-228600" algn="l">
              <a:spcBef>
                <a:spcPts val="220"/>
              </a:spcBef>
              <a:spcAft>
                <a:spcPts val="0"/>
              </a:spcAft>
              <a:buSzPts val="1045"/>
              <a:buNone/>
              <a:defRPr sz="1100"/>
            </a:lvl8pPr>
            <a:lvl9pPr marL="4114800" lvl="8" indent="-228600" algn="l">
              <a:spcBef>
                <a:spcPts val="220"/>
              </a:spcBef>
              <a:spcAft>
                <a:spcPts val="0"/>
              </a:spcAft>
              <a:buSzPts val="1045"/>
              <a:buNone/>
              <a:defRPr sz="1100"/>
            </a:lvl9pPr>
          </a:lstStyle>
          <a:p>
            <a:endParaRPr/>
          </a:p>
        </p:txBody>
      </p:sp>
      <p:sp>
        <p:nvSpPr>
          <p:cNvPr id="173" name="Google Shape;173;p23"/>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3"/>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3"/>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ítulo y texto vertical" type="vertTx">
  <p:cSld name="VERTICAL_TEXT">
    <p:bg>
      <p:bgPr>
        <a:solidFill>
          <a:srgbClr val="F3F3F3"/>
        </a:solidFill>
        <a:effectLst/>
      </p:bgPr>
    </p:bg>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4"/>
          <p:cNvSpPr txBox="1">
            <a:spLocks noGrp="1"/>
          </p:cNvSpPr>
          <p:nvPr>
            <p:ph type="body" idx="1"/>
          </p:nvPr>
        </p:nvSpPr>
        <p:spPr>
          <a:xfrm rot="5400000">
            <a:off x="4119081" y="-962766"/>
            <a:ext cx="3952252" cy="9955504"/>
          </a:xfrm>
          <a:prstGeom prst="rect">
            <a:avLst/>
          </a:prstGeom>
          <a:noFill/>
          <a:ln>
            <a:noFill/>
          </a:ln>
        </p:spPr>
        <p:txBody>
          <a:bodyPr spcFirstLastPara="1" wrap="square" lIns="108850" tIns="54425" rIns="108850" bIns="54425" anchor="ctr"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179" name="Google Shape;179;p24"/>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4"/>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bg>
      <p:bgPr>
        <a:solidFill>
          <a:srgbClr val="F3F3F3"/>
        </a:solidFill>
        <a:effectLst/>
      </p:bgPr>
    </p:bg>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rot="5400000">
            <a:off x="7411365" y="1977091"/>
            <a:ext cx="5470789" cy="2617419"/>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body" idx="1"/>
          </p:nvPr>
        </p:nvSpPr>
        <p:spPr>
          <a:xfrm rot="5400000">
            <a:off x="2081590" y="-508254"/>
            <a:ext cx="5182802" cy="7876095"/>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185" name="Google Shape;185;p25"/>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5"/>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solidFill>
                  <a:srgbClr val="7F7F7F"/>
                </a:solidFill>
              </a:defRPr>
            </a:lvl1pPr>
            <a:lvl2pPr marL="0" lvl="1" indent="0" algn="r">
              <a:spcBef>
                <a:spcPts val="0"/>
              </a:spcBef>
              <a:buNone/>
              <a:defRPr>
                <a:solidFill>
                  <a:srgbClr val="7F7F7F"/>
                </a:solidFill>
              </a:defRPr>
            </a:lvl2pPr>
            <a:lvl3pPr marL="0" lvl="2" indent="0" algn="r">
              <a:spcBef>
                <a:spcPts val="0"/>
              </a:spcBef>
              <a:buNone/>
              <a:defRPr>
                <a:solidFill>
                  <a:srgbClr val="7F7F7F"/>
                </a:solidFill>
              </a:defRPr>
            </a:lvl3pPr>
            <a:lvl4pPr marL="0" lvl="3" indent="0" algn="r">
              <a:spcBef>
                <a:spcPts val="0"/>
              </a:spcBef>
              <a:buNone/>
              <a:defRPr>
                <a:solidFill>
                  <a:srgbClr val="7F7F7F"/>
                </a:solidFill>
              </a:defRPr>
            </a:lvl4pPr>
            <a:lvl5pPr marL="0" lvl="4" indent="0" algn="r">
              <a:spcBef>
                <a:spcPts val="0"/>
              </a:spcBef>
              <a:buNone/>
              <a:defRPr>
                <a:solidFill>
                  <a:srgbClr val="7F7F7F"/>
                </a:solidFill>
              </a:defRPr>
            </a:lvl5pPr>
            <a:lvl6pPr marL="0" lvl="5" indent="0" algn="r">
              <a:spcBef>
                <a:spcPts val="0"/>
              </a:spcBef>
              <a:buNone/>
              <a:defRPr>
                <a:solidFill>
                  <a:srgbClr val="7F7F7F"/>
                </a:solidFill>
              </a:defRPr>
            </a:lvl6pPr>
            <a:lvl7pPr marL="0" lvl="6" indent="0" algn="r">
              <a:spcBef>
                <a:spcPts val="0"/>
              </a:spcBef>
              <a:buNone/>
              <a:defRPr>
                <a:solidFill>
                  <a:srgbClr val="7F7F7F"/>
                </a:solidFill>
              </a:defRPr>
            </a:lvl7pPr>
            <a:lvl8pPr marL="0" lvl="7" indent="0" algn="r">
              <a:spcBef>
                <a:spcPts val="0"/>
              </a:spcBef>
              <a:buNone/>
              <a:defRPr>
                <a:solidFill>
                  <a:srgbClr val="7F7F7F"/>
                </a:solidFill>
              </a:defRPr>
            </a:lvl8pPr>
            <a:lvl9pPr marL="0" lvl="8" indent="0" algn="r">
              <a:spcBef>
                <a:spcPts val="0"/>
              </a:spcBef>
              <a:buNone/>
              <a:defRPr>
                <a:solidFill>
                  <a:srgbClr val="7F7F7F"/>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Título y objetos">
  <p:cSld name="1_Título y objetos">
    <p:bg>
      <p:bgPr>
        <a:solidFill>
          <a:srgbClr val="F3F3F3"/>
        </a:solidFill>
        <a:effectLst/>
      </p:bgPr>
    </p:bg>
    <p:spTree>
      <p:nvGrpSpPr>
        <p:cNvPr id="1" name="Shape 188"/>
        <p:cNvGrpSpPr/>
        <p:nvPr/>
      </p:nvGrpSpPr>
      <p:grpSpPr>
        <a:xfrm>
          <a:off x="0" y="0"/>
          <a:ext cx="0" cy="0"/>
          <a:chOff x="0" y="0"/>
          <a:chExt cx="0" cy="0"/>
        </a:xfrm>
      </p:grpSpPr>
      <p:pic>
        <p:nvPicPr>
          <p:cNvPr id="189" name="Google Shape;189;p26" descr="C:\Users\bastian.k\Desktop\Metall.jpg"/>
          <p:cNvPicPr preferRelativeResize="0"/>
          <p:nvPr/>
        </p:nvPicPr>
        <p:blipFill rotWithShape="1">
          <a:blip r:embed="rId2">
            <a:alphaModFix/>
          </a:blip>
          <a:srcRect/>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dist="165100" dir="3540000" sx="104000" sy="104000" algn="ctr" rotWithShape="0">
              <a:srgbClr val="000000">
                <a:alpha val="42745"/>
              </a:srgbClr>
            </a:outerShdw>
          </a:effectLst>
        </p:spPr>
        <p:txBody>
          <a:bodyPr spcFirstLastPara="1" wrap="square" lIns="108850" tIns="54425" rIns="108850" bIns="54425" anchor="ctr" anchorCtr="0">
            <a:noAutofit/>
          </a:bodyPr>
          <a:lstStyle/>
          <a:p>
            <a:pPr marL="0" marR="0" lvl="0" indent="0" algn="ctr" rtl="0">
              <a:spcBef>
                <a:spcPts val="0"/>
              </a:spcBef>
              <a:spcAft>
                <a:spcPts val="0"/>
              </a:spcAft>
              <a:buNone/>
            </a:pPr>
            <a:endParaRPr sz="2100">
              <a:solidFill>
                <a:srgbClr val="FFFFFF"/>
              </a:solidFill>
              <a:latin typeface="Calibri"/>
              <a:ea typeface="Calibri"/>
              <a:cs typeface="Calibri"/>
              <a:sym typeface="Calibri"/>
            </a:endParaRPr>
          </a:p>
        </p:txBody>
      </p:sp>
      <p:sp>
        <p:nvSpPr>
          <p:cNvPr id="191" name="Google Shape;191;p26"/>
          <p:cNvSpPr txBox="1">
            <a:spLocks noGrp="1"/>
          </p:cNvSpPr>
          <p:nvPr>
            <p:ph type="title"/>
          </p:nvPr>
        </p:nvSpPr>
        <p:spPr>
          <a:xfrm>
            <a:off x="3887251" y="677773"/>
            <a:ext cx="7007866" cy="2095072"/>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6D6D6D"/>
              </a:buClr>
              <a:buSzPts val="4300"/>
              <a:buFont typeface="Arial"/>
              <a:buNone/>
              <a:defRPr sz="4300" b="1">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Nur Titel_Paper">
  <p:cSld name="1_Nur Titel_Paper">
    <p:bg>
      <p:bgPr>
        <a:solidFill>
          <a:srgbClr val="F3F3F3"/>
        </a:solidFill>
        <a:effectLst/>
      </p:bgPr>
    </p:bg>
    <p:spTree>
      <p:nvGrpSpPr>
        <p:cNvPr id="1"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t="100000" r="100000"/>
            </a:path>
            <a:tileRect l="-100000" b="-100000"/>
          </a:gradFill>
          <a:ln>
            <a:noFill/>
          </a:ln>
        </p:spPr>
        <p:txBody>
          <a:bodyPr spcFirstLastPara="1" wrap="square" lIns="128525" tIns="128525" rIns="171375" bIns="85675" anchor="t" anchorCtr="0">
            <a:noAutofit/>
          </a:bodyPr>
          <a:lstStyle/>
          <a:p>
            <a:pPr marL="226742" marR="0" lvl="0" indent="-93392" algn="l" rtl="0">
              <a:lnSpc>
                <a:spcPct val="95000"/>
              </a:lnSpc>
              <a:spcBef>
                <a:spcPts val="0"/>
              </a:spcBef>
              <a:spcAft>
                <a:spcPts val="0"/>
              </a:spcAft>
              <a:buClr>
                <a:srgbClr val="969696"/>
              </a:buClr>
              <a:buSzPts val="2100"/>
              <a:buFont typeface="Noto Sans Symbols"/>
              <a:buNone/>
            </a:pPr>
            <a:endParaRPr sz="2100">
              <a:solidFill>
                <a:srgbClr val="000000"/>
              </a:solidFill>
              <a:latin typeface="Calibri"/>
              <a:ea typeface="Calibri"/>
              <a:cs typeface="Calibri"/>
              <a:sym typeface="Calibri"/>
            </a:endParaRPr>
          </a:p>
        </p:txBody>
      </p:sp>
      <p:sp>
        <p:nvSpPr>
          <p:cNvPr id="194" name="Google Shape;194;p27"/>
          <p:cNvSpPr txBox="1">
            <a:spLocks noGrp="1"/>
          </p:cNvSpPr>
          <p:nvPr>
            <p:ph type="title"/>
          </p:nvPr>
        </p:nvSpPr>
        <p:spPr>
          <a:xfrm>
            <a:off x="431745" y="238604"/>
            <a:ext cx="11327981" cy="616598"/>
          </a:xfrm>
          <a:prstGeom prst="rect">
            <a:avLst/>
          </a:prstGeom>
          <a:noFill/>
          <a:ln>
            <a:noFill/>
          </a:ln>
        </p:spPr>
        <p:txBody>
          <a:bodyPr spcFirstLastPara="1" wrap="square" lIns="108850" tIns="54425" rIns="108850" bIns="54425" anchor="ctr" anchorCtr="0">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7"/>
          <p:cNvSpPr txBox="1">
            <a:spLocks noGrp="1"/>
          </p:cNvSpPr>
          <p:nvPr>
            <p:ph type="body" idx="1"/>
          </p:nvPr>
        </p:nvSpPr>
        <p:spPr>
          <a:xfrm>
            <a:off x="431747" y="855199"/>
            <a:ext cx="11326925" cy="336322"/>
          </a:xfrm>
          <a:prstGeom prst="rect">
            <a:avLst/>
          </a:prstGeom>
          <a:noFill/>
          <a:ln>
            <a:noFill/>
          </a:ln>
        </p:spPr>
        <p:txBody>
          <a:bodyPr spcFirstLastPara="1" wrap="square" lIns="0" tIns="0" rIns="0" bIns="0" anchor="t" anchorCtr="0">
            <a:noAutofit/>
          </a:bodyPr>
          <a:lstStyle>
            <a:lvl1pPr marL="457200" lvl="0" indent="-228600" algn="l">
              <a:spcBef>
                <a:spcPts val="480"/>
              </a:spcBef>
              <a:spcAft>
                <a:spcPts val="0"/>
              </a:spcAft>
              <a:buSzPts val="2280"/>
              <a:buNone/>
              <a:defRPr sz="2400" u="none">
                <a:solidFill>
                  <a:schemeClr val="dk1"/>
                </a:solidFill>
              </a:defRPr>
            </a:lvl1pPr>
            <a:lvl2pPr marL="914400" lvl="1" indent="-337185" algn="l">
              <a:spcBef>
                <a:spcPts val="715"/>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196" name="Google Shape;196;p27"/>
          <p:cNvSpPr txBox="1">
            <a:spLocks noGrp="1"/>
          </p:cNvSpPr>
          <p:nvPr>
            <p:ph type="sldNum" idx="12"/>
          </p:nvPr>
        </p:nvSpPr>
        <p:spPr>
          <a:xfrm>
            <a:off x="9811265" y="6478805"/>
            <a:ext cx="2134801" cy="360083"/>
          </a:xfrm>
          <a:prstGeom prst="rect">
            <a:avLst/>
          </a:prstGeom>
          <a:noFill/>
          <a:ln>
            <a:noFill/>
          </a:ln>
        </p:spPr>
        <p:txBody>
          <a:bodyPr spcFirstLastPara="1" wrap="square" lIns="0" tIns="0" rIns="0" bIns="0" anchor="ctr" anchorCtr="0">
            <a:noAutofit/>
          </a:bodyPr>
          <a:lstStyle>
            <a:lvl1pPr marL="0" lvl="0" indent="0" algn="r">
              <a:spcBef>
                <a:spcPts val="0"/>
              </a:spcBef>
              <a:buNone/>
              <a:defRPr sz="1400" b="0">
                <a:solidFill>
                  <a:srgbClr val="888888"/>
                </a:solidFill>
                <a:latin typeface="Arial"/>
                <a:ea typeface="Arial"/>
                <a:cs typeface="Arial"/>
                <a:sym typeface="Arial"/>
              </a:defRPr>
            </a:lvl1pPr>
            <a:lvl2pPr marL="0" lvl="1" indent="0" algn="r">
              <a:spcBef>
                <a:spcPts val="0"/>
              </a:spcBef>
              <a:buNone/>
              <a:defRPr sz="1400" b="0">
                <a:solidFill>
                  <a:srgbClr val="888888"/>
                </a:solidFill>
                <a:latin typeface="Arial"/>
                <a:ea typeface="Arial"/>
                <a:cs typeface="Arial"/>
                <a:sym typeface="Arial"/>
              </a:defRPr>
            </a:lvl2pPr>
            <a:lvl3pPr marL="0" lvl="2" indent="0" algn="r">
              <a:spcBef>
                <a:spcPts val="0"/>
              </a:spcBef>
              <a:buNone/>
              <a:defRPr sz="1400" b="0">
                <a:solidFill>
                  <a:srgbClr val="888888"/>
                </a:solidFill>
                <a:latin typeface="Arial"/>
                <a:ea typeface="Arial"/>
                <a:cs typeface="Arial"/>
                <a:sym typeface="Arial"/>
              </a:defRPr>
            </a:lvl3pPr>
            <a:lvl4pPr marL="0" lvl="3" indent="0" algn="r">
              <a:spcBef>
                <a:spcPts val="0"/>
              </a:spcBef>
              <a:buNone/>
              <a:defRPr sz="1400" b="0">
                <a:solidFill>
                  <a:srgbClr val="888888"/>
                </a:solidFill>
                <a:latin typeface="Arial"/>
                <a:ea typeface="Arial"/>
                <a:cs typeface="Arial"/>
                <a:sym typeface="Arial"/>
              </a:defRPr>
            </a:lvl4pPr>
            <a:lvl5pPr marL="0" lvl="4" indent="0" algn="r">
              <a:spcBef>
                <a:spcPts val="0"/>
              </a:spcBef>
              <a:buNone/>
              <a:defRPr sz="1400" b="0">
                <a:solidFill>
                  <a:srgbClr val="888888"/>
                </a:solidFill>
                <a:latin typeface="Arial"/>
                <a:ea typeface="Arial"/>
                <a:cs typeface="Arial"/>
                <a:sym typeface="Arial"/>
              </a:defRPr>
            </a:lvl5pPr>
            <a:lvl6pPr marL="0" lvl="5" indent="0" algn="r">
              <a:spcBef>
                <a:spcPts val="0"/>
              </a:spcBef>
              <a:buNone/>
              <a:defRPr sz="1400" b="0">
                <a:solidFill>
                  <a:srgbClr val="888888"/>
                </a:solidFill>
                <a:latin typeface="Arial"/>
                <a:ea typeface="Arial"/>
                <a:cs typeface="Arial"/>
                <a:sym typeface="Arial"/>
              </a:defRPr>
            </a:lvl6pPr>
            <a:lvl7pPr marL="0" lvl="6" indent="0" algn="r">
              <a:spcBef>
                <a:spcPts val="0"/>
              </a:spcBef>
              <a:buNone/>
              <a:defRPr sz="1400" b="0">
                <a:solidFill>
                  <a:srgbClr val="888888"/>
                </a:solidFill>
                <a:latin typeface="Arial"/>
                <a:ea typeface="Arial"/>
                <a:cs typeface="Arial"/>
                <a:sym typeface="Arial"/>
              </a:defRPr>
            </a:lvl7pPr>
            <a:lvl8pPr marL="0" lvl="7" indent="0" algn="r">
              <a:spcBef>
                <a:spcPts val="0"/>
              </a:spcBef>
              <a:buNone/>
              <a:defRPr sz="1400" b="0">
                <a:solidFill>
                  <a:srgbClr val="888888"/>
                </a:solidFill>
                <a:latin typeface="Arial"/>
                <a:ea typeface="Arial"/>
                <a:cs typeface="Arial"/>
                <a:sym typeface="Arial"/>
              </a:defRPr>
            </a:lvl8pPr>
            <a:lvl9pPr marL="0" lvl="8" indent="0" algn="r">
              <a:spcBef>
                <a:spcPts val="0"/>
              </a:spcBef>
              <a:buNone/>
              <a:defRPr sz="1400" b="0">
                <a:solidFill>
                  <a:srgbClr val="888888"/>
                </a:solidFill>
                <a:latin typeface="Arial"/>
                <a:ea typeface="Arial"/>
                <a:cs typeface="Arial"/>
                <a:sym typeface="Arial"/>
              </a:defRPr>
            </a:lvl9pPr>
          </a:lstStyle>
          <a:p>
            <a:pPr marL="0" lvl="0" indent="0" algn="r" rtl="0">
              <a:spcBef>
                <a:spcPts val="0"/>
              </a:spcBef>
              <a:spcAft>
                <a:spcPts val="0"/>
              </a:spcAft>
              <a:buNone/>
            </a:pPr>
            <a:r>
              <a:rPr lang="es-ES"/>
              <a:t>Página </a:t>
            </a:r>
            <a:fld id="{00000000-1234-1234-1234-123412341234}" type="slidenum">
              <a:rPr lang="es-ES"/>
              <a:t>‹Nº›</a:t>
            </a:fld>
            <a:r>
              <a:rPr lang="es-ES"/>
              <a:t> de 26</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bg>
      <p:bgPr>
        <a:solidFill>
          <a:srgbClr val="F3F3F3"/>
        </a:solidFill>
        <a:effectLst/>
      </p:bgPr>
    </p:bg>
    <p:spTree>
      <p:nvGrpSpPr>
        <p:cNvPr id="1" name="Shape 25"/>
        <p:cNvGrpSpPr/>
        <p:nvPr/>
      </p:nvGrpSpPr>
      <p:grpSpPr>
        <a:xfrm>
          <a:off x="0" y="0"/>
          <a:ext cx="0" cy="0"/>
          <a:chOff x="0" y="0"/>
          <a:chExt cx="0" cy="0"/>
        </a:xfrm>
      </p:grpSpPr>
      <p:pic>
        <p:nvPicPr>
          <p:cNvPr id="26" name="Google Shape;26;p4" descr="C:\Users\jnsch\Desktop\O14ThemesHandoffs\WorkingFiles\FinalHanoff\Sketchbook\Cover.jpg"/>
          <p:cNvPicPr preferRelativeResize="0"/>
          <p:nvPr/>
        </p:nvPicPr>
        <p:blipFill rotWithShape="1">
          <a:blip r:embed="rId2">
            <a:alphaModFix/>
          </a:blip>
          <a:srcRect/>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avLst/>
              <a:gdLst/>
              <a:ahLst/>
              <a:cxnLst/>
              <a:rect l="l" t="t" r="r" b="b"/>
              <a:pathLst>
                <a:path w="2328384" h="2344146" extrusionOk="0">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t="100000" r="100000"/>
              </a:path>
              <a:tileRect l="-100000" b="-100000"/>
            </a:gradFill>
            <a:ln>
              <a:noFill/>
            </a:ln>
            <a:effectLst>
              <a:outerShdw blurRad="50800" dist="127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pic>
          <p:nvPicPr>
            <p:cNvPr id="30" name="Google Shape;30;p4" descr="stickie-shadow.png"/>
            <p:cNvPicPr preferRelativeResize="0"/>
            <p:nvPr/>
          </p:nvPicPr>
          <p:blipFill rotWithShape="1">
            <a:blip r:embed="rId3">
              <a:alphaModFix/>
            </a:blip>
            <a:srcRect/>
            <a:stretch/>
          </p:blipFill>
          <p:spPr>
            <a:xfrm>
              <a:off x="614456" y="436040"/>
              <a:ext cx="404704" cy="461174"/>
            </a:xfrm>
            <a:prstGeom prst="rect">
              <a:avLst/>
            </a:prstGeom>
            <a:noFill/>
            <a:ln>
              <a:noFill/>
            </a:ln>
          </p:spPr>
        </p:pic>
        <p:pic>
          <p:nvPicPr>
            <p:cNvPr id="31" name="Google Shape;31;p4" descr="stickie-shadow.png"/>
            <p:cNvPicPr preferRelativeResize="0"/>
            <p:nvPr/>
          </p:nvPicPr>
          <p:blipFill rotWithShape="1">
            <a:blip r:embed="rId3">
              <a:alphaModFix/>
            </a:blip>
            <a:srcRect/>
            <a:stretch/>
          </p:blipFill>
          <p:spPr>
            <a:xfrm rot="-5400000">
              <a:off x="637932" y="2282410"/>
              <a:ext cx="404704" cy="461174"/>
            </a:xfrm>
            <a:prstGeom prst="rect">
              <a:avLst/>
            </a:prstGeom>
            <a:noFill/>
            <a:ln>
              <a:noFill/>
            </a:ln>
          </p:spPr>
        </p:pic>
      </p:grpSp>
      <p:pic>
        <p:nvPicPr>
          <p:cNvPr id="32" name="Google Shape;32;p4" descr="TitleCard.png"/>
          <p:cNvPicPr preferRelativeResize="0"/>
          <p:nvPr/>
        </p:nvPicPr>
        <p:blipFill rotWithShape="1">
          <a:blip r:embed="rId4">
            <a:alphaModFix/>
          </a:blip>
          <a:srcRect/>
          <a:stretch/>
        </p:blipFill>
        <p:spPr>
          <a:xfrm rot="343346">
            <a:off x="3807775" y="2588442"/>
            <a:ext cx="7696443" cy="3851709"/>
          </a:xfrm>
          <a:prstGeom prst="rect">
            <a:avLst/>
          </a:prstGeom>
          <a:noFill/>
          <a:ln>
            <a:noFill/>
          </a:ln>
        </p:spPr>
      </p:pic>
      <p:sp>
        <p:nvSpPr>
          <p:cNvPr id="33" name="Google Shape;33;p4"/>
          <p:cNvSpPr txBox="1">
            <a:spLocks noGrp="1"/>
          </p:cNvSpPr>
          <p:nvPr>
            <p:ph type="ctrTitle"/>
          </p:nvPr>
        </p:nvSpPr>
        <p:spPr>
          <a:xfrm rot="360000">
            <a:off x="4452499" y="3016491"/>
            <a:ext cx="6461876" cy="1600092"/>
          </a:xfrm>
          <a:prstGeom prst="rect">
            <a:avLst/>
          </a:prstGeom>
          <a:noFill/>
          <a:ln>
            <a:noFill/>
          </a:ln>
        </p:spPr>
        <p:txBody>
          <a:bodyPr spcFirstLastPara="1" wrap="square" lIns="108850" tIns="54425" rIns="108850" bIns="54425" anchor="b" anchorCtr="0">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rot="360000">
            <a:off x="4266776" y="4768020"/>
            <a:ext cx="6447769" cy="1041086"/>
          </a:xfrm>
          <a:prstGeom prst="rect">
            <a:avLst/>
          </a:prstGeom>
          <a:noFill/>
          <a:ln>
            <a:noFill/>
          </a:ln>
        </p:spPr>
        <p:txBody>
          <a:bodyPr spcFirstLastPara="1" wrap="square" lIns="108850" tIns="54425" rIns="108850" bIns="54425" anchor="t" anchorCtr="0">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a:endParaRPr/>
          </a:p>
        </p:txBody>
      </p:sp>
      <p:sp>
        <p:nvSpPr>
          <p:cNvPr id="35" name="Google Shape;35;p4"/>
          <p:cNvSpPr txBox="1">
            <a:spLocks noGrp="1"/>
          </p:cNvSpPr>
          <p:nvPr>
            <p:ph type="dt" idx="10"/>
          </p:nvPr>
        </p:nvSpPr>
        <p:spPr>
          <a:xfrm rot="-1080000">
            <a:off x="1284223" y="5062711"/>
            <a:ext cx="2624372" cy="535115"/>
          </a:xfrm>
          <a:prstGeom prst="rect">
            <a:avLst/>
          </a:prstGeom>
          <a:noFill/>
          <a:ln>
            <a:noFill/>
          </a:ln>
        </p:spPr>
        <p:txBody>
          <a:bodyPr spcFirstLastPara="1" wrap="square" lIns="108850" tIns="54425" rIns="108850" bIns="54425" anchor="t" anchorCtr="0">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rot="-1080000">
            <a:off x="863344" y="4136304"/>
            <a:ext cx="2780813" cy="835203"/>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rot="-1080000">
            <a:off x="2641575" y="5511084"/>
            <a:ext cx="984112" cy="426706"/>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sz="1700" b="0">
                <a:solidFill>
                  <a:srgbClr val="0052DE"/>
                </a:solidFill>
                <a:latin typeface="Arial"/>
                <a:ea typeface="Arial"/>
                <a:cs typeface="Arial"/>
                <a:sym typeface="Arial"/>
              </a:defRPr>
            </a:lvl1pPr>
            <a:lvl2pPr marL="0" lvl="1" indent="0" algn="r">
              <a:spcBef>
                <a:spcPts val="0"/>
              </a:spcBef>
              <a:buNone/>
              <a:defRPr sz="1700" b="0">
                <a:solidFill>
                  <a:srgbClr val="0052DE"/>
                </a:solidFill>
                <a:latin typeface="Arial"/>
                <a:ea typeface="Arial"/>
                <a:cs typeface="Arial"/>
                <a:sym typeface="Arial"/>
              </a:defRPr>
            </a:lvl2pPr>
            <a:lvl3pPr marL="0" lvl="2" indent="0" algn="r">
              <a:spcBef>
                <a:spcPts val="0"/>
              </a:spcBef>
              <a:buNone/>
              <a:defRPr sz="1700" b="0">
                <a:solidFill>
                  <a:srgbClr val="0052DE"/>
                </a:solidFill>
                <a:latin typeface="Arial"/>
                <a:ea typeface="Arial"/>
                <a:cs typeface="Arial"/>
                <a:sym typeface="Arial"/>
              </a:defRPr>
            </a:lvl3pPr>
            <a:lvl4pPr marL="0" lvl="3" indent="0" algn="r">
              <a:spcBef>
                <a:spcPts val="0"/>
              </a:spcBef>
              <a:buNone/>
              <a:defRPr sz="1700" b="0">
                <a:solidFill>
                  <a:srgbClr val="0052DE"/>
                </a:solidFill>
                <a:latin typeface="Arial"/>
                <a:ea typeface="Arial"/>
                <a:cs typeface="Arial"/>
                <a:sym typeface="Arial"/>
              </a:defRPr>
            </a:lvl4pPr>
            <a:lvl5pPr marL="0" lvl="4" indent="0" algn="r">
              <a:spcBef>
                <a:spcPts val="0"/>
              </a:spcBef>
              <a:buNone/>
              <a:defRPr sz="1700" b="0">
                <a:solidFill>
                  <a:srgbClr val="0052DE"/>
                </a:solidFill>
                <a:latin typeface="Arial"/>
                <a:ea typeface="Arial"/>
                <a:cs typeface="Arial"/>
                <a:sym typeface="Arial"/>
              </a:defRPr>
            </a:lvl5pPr>
            <a:lvl6pPr marL="0" lvl="5" indent="0" algn="r">
              <a:spcBef>
                <a:spcPts val="0"/>
              </a:spcBef>
              <a:buNone/>
              <a:defRPr sz="1700" b="0">
                <a:solidFill>
                  <a:srgbClr val="0052DE"/>
                </a:solidFill>
                <a:latin typeface="Arial"/>
                <a:ea typeface="Arial"/>
                <a:cs typeface="Arial"/>
                <a:sym typeface="Arial"/>
              </a:defRPr>
            </a:lvl6pPr>
            <a:lvl7pPr marL="0" lvl="6" indent="0" algn="r">
              <a:spcBef>
                <a:spcPts val="0"/>
              </a:spcBef>
              <a:buNone/>
              <a:defRPr sz="1700" b="0">
                <a:solidFill>
                  <a:srgbClr val="0052DE"/>
                </a:solidFill>
                <a:latin typeface="Arial"/>
                <a:ea typeface="Arial"/>
                <a:cs typeface="Arial"/>
                <a:sym typeface="Arial"/>
              </a:defRPr>
            </a:lvl7pPr>
            <a:lvl8pPr marL="0" lvl="7" indent="0" algn="r">
              <a:spcBef>
                <a:spcPts val="0"/>
              </a:spcBef>
              <a:buNone/>
              <a:defRPr sz="1700" b="0">
                <a:solidFill>
                  <a:srgbClr val="0052DE"/>
                </a:solidFill>
                <a:latin typeface="Arial"/>
                <a:ea typeface="Arial"/>
                <a:cs typeface="Arial"/>
                <a:sym typeface="Arial"/>
              </a:defRPr>
            </a:lvl8pPr>
            <a:lvl9pPr marL="0" lvl="8" indent="0" algn="r">
              <a:spcBef>
                <a:spcPts val="0"/>
              </a:spcBef>
              <a:buNone/>
              <a:defRPr sz="1700" b="0">
                <a:solidFill>
                  <a:srgbClr val="0052D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pic>
        <p:nvPicPr>
          <p:cNvPr id="38" name="Google Shape;38;p4" descr="coverBand.png"/>
          <p:cNvPicPr preferRelativeResize="0"/>
          <p:nvPr/>
        </p:nvPicPr>
        <p:blipFill rotWithShape="1">
          <a:blip r:embed="rId5">
            <a:alphaModFix/>
          </a:blip>
          <a:srcRect/>
          <a:stretch/>
        </p:blipFill>
        <p:spPr>
          <a:xfrm>
            <a:off x="0" y="5881462"/>
            <a:ext cx="12190413" cy="330276"/>
          </a:xfrm>
          <a:prstGeom prst="rect">
            <a:avLst/>
          </a:prstGeom>
          <a:noFill/>
          <a:ln>
            <a:noFill/>
          </a:ln>
          <a:effectLst>
            <a:outerShdw blurRad="63500" dist="38100" dir="5400000" algn="t" rotWithShape="0">
              <a:srgbClr val="000000">
                <a:alpha val="58823"/>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ítulo y objetos" type="obj">
  <p:cSld name="OBJECT">
    <p:bg>
      <p:bgPr>
        <a:solidFill>
          <a:srgbClr val="F3F3F3"/>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1117455" y="2038860"/>
            <a:ext cx="9955504" cy="3952252"/>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42" name="Google Shape;42;p5"/>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solidFill>
          <a:srgbClr val="F3F3F3"/>
        </a:solidFill>
        <a:effectLst/>
      </p:bgPr>
    </p:bg>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34945" y="1498340"/>
            <a:ext cx="10720523" cy="2097745"/>
          </a:xfrm>
          <a:prstGeom prst="rect">
            <a:avLst/>
          </a:prstGeom>
          <a:noFill/>
          <a:ln>
            <a:noFill/>
          </a:ln>
        </p:spPr>
        <p:txBody>
          <a:bodyPr spcFirstLastPara="1" wrap="square" lIns="108850" tIns="54425" rIns="108850" bIns="54425" anchor="b" anchorCtr="0">
            <a:noAutofit/>
          </a:bodyPr>
          <a:lstStyle>
            <a:lvl1pPr lvl="0" algn="ctr">
              <a:spcBef>
                <a:spcPts val="0"/>
              </a:spcBef>
              <a:spcAft>
                <a:spcPts val="0"/>
              </a:spcAft>
              <a:buClr>
                <a:srgbClr val="262626"/>
              </a:buClr>
              <a:buSzPts val="5700"/>
              <a:buFont typeface="Quattrocento Sans"/>
              <a:buNone/>
              <a:defRPr sz="57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1117454" y="3755272"/>
            <a:ext cx="9955505" cy="1500534"/>
          </a:xfrm>
          <a:prstGeom prst="rect">
            <a:avLst/>
          </a:prstGeom>
          <a:noFill/>
          <a:ln>
            <a:noFill/>
          </a:ln>
        </p:spPr>
        <p:txBody>
          <a:bodyPr spcFirstLastPara="1" wrap="square" lIns="108850" tIns="54425" rIns="108850" bIns="54425" anchor="t" anchorCtr="0">
            <a:noAutofit/>
          </a:bodyPr>
          <a:lstStyle>
            <a:lvl1pPr marL="457200" lvl="0" indent="-228600" algn="ctr">
              <a:spcBef>
                <a:spcPts val="480"/>
              </a:spcBef>
              <a:spcAft>
                <a:spcPts val="0"/>
              </a:spcAft>
              <a:buSzPts val="2280"/>
              <a:buNone/>
              <a:defRPr sz="2400">
                <a:solidFill>
                  <a:srgbClr val="888888"/>
                </a:solidFill>
              </a:defRPr>
            </a:lvl1pPr>
            <a:lvl2pPr marL="914400" lvl="1" indent="-228600" algn="l">
              <a:spcBef>
                <a:spcPts val="420"/>
              </a:spcBef>
              <a:spcAft>
                <a:spcPts val="0"/>
              </a:spcAft>
              <a:buSzPts val="1995"/>
              <a:buNone/>
              <a:defRPr sz="2100">
                <a:solidFill>
                  <a:srgbClr val="888888"/>
                </a:solidFill>
              </a:defRPr>
            </a:lvl2pPr>
            <a:lvl3pPr marL="1371600" lvl="2" indent="-228600" algn="l">
              <a:spcBef>
                <a:spcPts val="380"/>
              </a:spcBef>
              <a:spcAft>
                <a:spcPts val="0"/>
              </a:spcAft>
              <a:buSzPts val="1805"/>
              <a:buNone/>
              <a:defRPr sz="1900">
                <a:solidFill>
                  <a:srgbClr val="888888"/>
                </a:solidFill>
              </a:defRPr>
            </a:lvl3pPr>
            <a:lvl4pPr marL="1828800" lvl="3" indent="-228600" algn="l">
              <a:spcBef>
                <a:spcPts val="340"/>
              </a:spcBef>
              <a:spcAft>
                <a:spcPts val="0"/>
              </a:spcAft>
              <a:buSzPts val="1615"/>
              <a:buNone/>
              <a:defRPr sz="1700">
                <a:solidFill>
                  <a:srgbClr val="888888"/>
                </a:solidFill>
              </a:defRPr>
            </a:lvl4pPr>
            <a:lvl5pPr marL="2286000" lvl="4" indent="-228600" algn="l">
              <a:spcBef>
                <a:spcPts val="340"/>
              </a:spcBef>
              <a:spcAft>
                <a:spcPts val="0"/>
              </a:spcAft>
              <a:buSzPts val="1615"/>
              <a:buNone/>
              <a:defRPr sz="1700">
                <a:solidFill>
                  <a:srgbClr val="888888"/>
                </a:solidFill>
              </a:defRPr>
            </a:lvl5pPr>
            <a:lvl6pPr marL="2743200" lvl="5" indent="-228600" algn="l">
              <a:spcBef>
                <a:spcPts val="340"/>
              </a:spcBef>
              <a:spcAft>
                <a:spcPts val="0"/>
              </a:spcAft>
              <a:buSzPts val="1615"/>
              <a:buNone/>
              <a:defRPr sz="1700">
                <a:solidFill>
                  <a:srgbClr val="888888"/>
                </a:solidFill>
              </a:defRPr>
            </a:lvl6pPr>
            <a:lvl7pPr marL="3200400" lvl="6" indent="-228600" algn="l">
              <a:spcBef>
                <a:spcPts val="340"/>
              </a:spcBef>
              <a:spcAft>
                <a:spcPts val="0"/>
              </a:spcAft>
              <a:buSzPts val="1615"/>
              <a:buNone/>
              <a:defRPr sz="1700">
                <a:solidFill>
                  <a:srgbClr val="888888"/>
                </a:solidFill>
              </a:defRPr>
            </a:lvl7pPr>
            <a:lvl8pPr marL="3657600" lvl="7" indent="-228600" algn="l">
              <a:spcBef>
                <a:spcPts val="340"/>
              </a:spcBef>
              <a:spcAft>
                <a:spcPts val="0"/>
              </a:spcAft>
              <a:buSzPts val="1615"/>
              <a:buNone/>
              <a:defRPr sz="1700">
                <a:solidFill>
                  <a:srgbClr val="888888"/>
                </a:solidFill>
              </a:defRPr>
            </a:lvl8pPr>
            <a:lvl9pPr marL="4114800" lvl="8" indent="-228600" algn="l">
              <a:spcBef>
                <a:spcPts val="340"/>
              </a:spcBef>
              <a:spcAft>
                <a:spcPts val="0"/>
              </a:spcAft>
              <a:buSzPts val="1615"/>
              <a:buNone/>
              <a:defRPr sz="1700">
                <a:solidFill>
                  <a:srgbClr val="888888"/>
                </a:solidFill>
              </a:defRPr>
            </a:lvl9pPr>
          </a:lstStyle>
          <a:p>
            <a:endParaRPr/>
          </a:p>
        </p:txBody>
      </p:sp>
      <p:sp>
        <p:nvSpPr>
          <p:cNvPr id="48" name="Google Shape;48;p6"/>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os objetos" type="twoObj">
  <p:cSld name="TWO_OBJECTS">
    <p:bg>
      <p:bgPr>
        <a:solidFill>
          <a:srgbClr val="F3F3F3"/>
        </a:solidFill>
        <a:effectLst/>
      </p:bgPr>
    </p:bg>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56" name="Google Shape;56;p7"/>
          <p:cNvSpPr txBox="1">
            <a:spLocks noGrp="1"/>
          </p:cNvSpPr>
          <p:nvPr>
            <p:ph type="body" idx="1"/>
          </p:nvPr>
        </p:nvSpPr>
        <p:spPr>
          <a:xfrm>
            <a:off x="1121518" y="2039584"/>
            <a:ext cx="4876165" cy="3951123"/>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57" name="Google Shape;57;p7"/>
          <p:cNvSpPr txBox="1">
            <a:spLocks noGrp="1"/>
          </p:cNvSpPr>
          <p:nvPr>
            <p:ph type="body" idx="2"/>
          </p:nvPr>
        </p:nvSpPr>
        <p:spPr>
          <a:xfrm>
            <a:off x="6192730" y="2039584"/>
            <a:ext cx="4876165" cy="3951123"/>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ación" type="twoTxTwoObj">
  <p:cSld name="TWO_OBJECTS_WITH_TEXT">
    <p:bg>
      <p:bgPr>
        <a:solidFill>
          <a:srgbClr val="F3F3F3"/>
        </a:solidFill>
        <a:effectLst/>
      </p:bgPr>
    </p:bg>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1121518" y="2038860"/>
            <a:ext cx="4022836" cy="542521"/>
          </a:xfrm>
          <a:prstGeom prst="rect">
            <a:avLst/>
          </a:prstGeom>
          <a:noFill/>
          <a:ln>
            <a:noFill/>
          </a:ln>
        </p:spPr>
        <p:txBody>
          <a:bodyPr spcFirstLastPara="1" wrap="square" lIns="108850" tIns="54425" rIns="108850" bIns="54425" anchor="b" anchorCtr="0">
            <a:noAutofit/>
          </a:bodyPr>
          <a:lstStyle>
            <a:lvl1pPr marL="457200" lvl="0" indent="-228600" algn="ctr">
              <a:spcBef>
                <a:spcPts val="580"/>
              </a:spcBef>
              <a:spcAft>
                <a:spcPts val="0"/>
              </a:spcAft>
              <a:buSzPts val="2755"/>
              <a:buNone/>
              <a:defRPr sz="2900" b="0">
                <a:solidFill>
                  <a:schemeClr val="dk2"/>
                </a:solidFill>
                <a:latin typeface="Calibri"/>
                <a:ea typeface="Calibri"/>
                <a:cs typeface="Calibri"/>
                <a:sym typeface="Calibri"/>
              </a:defRPr>
            </a:lvl1pPr>
            <a:lvl2pPr marL="914400" lvl="1" indent="-228600" algn="l">
              <a:spcBef>
                <a:spcPts val="480"/>
              </a:spcBef>
              <a:spcAft>
                <a:spcPts val="0"/>
              </a:spcAft>
              <a:buSzPts val="2280"/>
              <a:buNone/>
              <a:defRPr sz="2400" b="1"/>
            </a:lvl2pPr>
            <a:lvl3pPr marL="1371600" lvl="2" indent="-228600" algn="l">
              <a:spcBef>
                <a:spcPts val="420"/>
              </a:spcBef>
              <a:spcAft>
                <a:spcPts val="0"/>
              </a:spcAft>
              <a:buSzPts val="1995"/>
              <a:buNone/>
              <a:defRPr sz="2100" b="1"/>
            </a:lvl3pPr>
            <a:lvl4pPr marL="1828800" lvl="3" indent="-228600" algn="l">
              <a:spcBef>
                <a:spcPts val="380"/>
              </a:spcBef>
              <a:spcAft>
                <a:spcPts val="0"/>
              </a:spcAft>
              <a:buSzPts val="1805"/>
              <a:buNone/>
              <a:defRPr sz="1900" b="1"/>
            </a:lvl4pPr>
            <a:lvl5pPr marL="2286000" lvl="4" indent="-228600" algn="l">
              <a:spcBef>
                <a:spcPts val="380"/>
              </a:spcBef>
              <a:spcAft>
                <a:spcPts val="0"/>
              </a:spcAft>
              <a:buSzPts val="1805"/>
              <a:buNone/>
              <a:defRPr sz="1900" b="1"/>
            </a:lvl5pPr>
            <a:lvl6pPr marL="2743200" lvl="5" indent="-228600" algn="l">
              <a:spcBef>
                <a:spcPts val="380"/>
              </a:spcBef>
              <a:spcAft>
                <a:spcPts val="0"/>
              </a:spcAft>
              <a:buSzPts val="1805"/>
              <a:buNone/>
              <a:defRPr sz="1900" b="1"/>
            </a:lvl6pPr>
            <a:lvl7pPr marL="3200400" lvl="6" indent="-228600" algn="l">
              <a:spcBef>
                <a:spcPts val="380"/>
              </a:spcBef>
              <a:spcAft>
                <a:spcPts val="0"/>
              </a:spcAft>
              <a:buSzPts val="1805"/>
              <a:buNone/>
              <a:defRPr sz="1900" b="1"/>
            </a:lvl7pPr>
            <a:lvl8pPr marL="3657600" lvl="7" indent="-228600" algn="l">
              <a:spcBef>
                <a:spcPts val="380"/>
              </a:spcBef>
              <a:spcAft>
                <a:spcPts val="0"/>
              </a:spcAft>
              <a:buSzPts val="1805"/>
              <a:buNone/>
              <a:defRPr sz="1900" b="1"/>
            </a:lvl8pPr>
            <a:lvl9pPr marL="4114800" lvl="8" indent="-228600" algn="l">
              <a:spcBef>
                <a:spcPts val="380"/>
              </a:spcBef>
              <a:spcAft>
                <a:spcPts val="0"/>
              </a:spcAft>
              <a:buSzPts val="1805"/>
              <a:buNone/>
              <a:defRPr sz="1900" b="1"/>
            </a:lvl9pPr>
          </a:lstStyle>
          <a:p>
            <a:endParaRPr/>
          </a:p>
        </p:txBody>
      </p:sp>
      <p:sp>
        <p:nvSpPr>
          <p:cNvPr id="61" name="Google Shape;61;p8"/>
          <p:cNvSpPr txBox="1">
            <a:spLocks noGrp="1"/>
          </p:cNvSpPr>
          <p:nvPr>
            <p:ph type="body" idx="2"/>
          </p:nvPr>
        </p:nvSpPr>
        <p:spPr>
          <a:xfrm>
            <a:off x="7053870" y="2038859"/>
            <a:ext cx="4019087" cy="542520"/>
          </a:xfrm>
          <a:prstGeom prst="rect">
            <a:avLst/>
          </a:prstGeom>
          <a:noFill/>
          <a:ln>
            <a:noFill/>
          </a:ln>
        </p:spPr>
        <p:txBody>
          <a:bodyPr spcFirstLastPara="1" wrap="square" lIns="108850" tIns="54425" rIns="108850" bIns="54425" anchor="b" anchorCtr="0">
            <a:noAutofit/>
          </a:bodyPr>
          <a:lstStyle>
            <a:lvl1pPr marL="457200" lvl="0" indent="-228600" algn="ctr">
              <a:spcBef>
                <a:spcPts val="580"/>
              </a:spcBef>
              <a:spcAft>
                <a:spcPts val="0"/>
              </a:spcAft>
              <a:buSzPts val="2755"/>
              <a:buNone/>
              <a:defRPr sz="2900" b="0">
                <a:solidFill>
                  <a:schemeClr val="dk2"/>
                </a:solidFill>
                <a:latin typeface="Calibri"/>
                <a:ea typeface="Calibri"/>
                <a:cs typeface="Calibri"/>
                <a:sym typeface="Calibri"/>
              </a:defRPr>
            </a:lvl1pPr>
            <a:lvl2pPr marL="914400" lvl="1" indent="-228600" algn="l">
              <a:spcBef>
                <a:spcPts val="480"/>
              </a:spcBef>
              <a:spcAft>
                <a:spcPts val="0"/>
              </a:spcAft>
              <a:buSzPts val="2280"/>
              <a:buNone/>
              <a:defRPr sz="2400" b="1"/>
            </a:lvl2pPr>
            <a:lvl3pPr marL="1371600" lvl="2" indent="-228600" algn="l">
              <a:spcBef>
                <a:spcPts val="420"/>
              </a:spcBef>
              <a:spcAft>
                <a:spcPts val="0"/>
              </a:spcAft>
              <a:buSzPts val="1995"/>
              <a:buNone/>
              <a:defRPr sz="2100" b="1"/>
            </a:lvl3pPr>
            <a:lvl4pPr marL="1828800" lvl="3" indent="-228600" algn="l">
              <a:spcBef>
                <a:spcPts val="380"/>
              </a:spcBef>
              <a:spcAft>
                <a:spcPts val="0"/>
              </a:spcAft>
              <a:buSzPts val="1805"/>
              <a:buNone/>
              <a:defRPr sz="1900" b="1"/>
            </a:lvl4pPr>
            <a:lvl5pPr marL="2286000" lvl="4" indent="-228600" algn="l">
              <a:spcBef>
                <a:spcPts val="380"/>
              </a:spcBef>
              <a:spcAft>
                <a:spcPts val="0"/>
              </a:spcAft>
              <a:buSzPts val="1805"/>
              <a:buNone/>
              <a:defRPr sz="1900" b="1"/>
            </a:lvl5pPr>
            <a:lvl6pPr marL="2743200" lvl="5" indent="-228600" algn="l">
              <a:spcBef>
                <a:spcPts val="380"/>
              </a:spcBef>
              <a:spcAft>
                <a:spcPts val="0"/>
              </a:spcAft>
              <a:buSzPts val="1805"/>
              <a:buNone/>
              <a:defRPr sz="1900" b="1"/>
            </a:lvl6pPr>
            <a:lvl7pPr marL="3200400" lvl="6" indent="-228600" algn="l">
              <a:spcBef>
                <a:spcPts val="380"/>
              </a:spcBef>
              <a:spcAft>
                <a:spcPts val="0"/>
              </a:spcAft>
              <a:buSzPts val="1805"/>
              <a:buNone/>
              <a:defRPr sz="1900" b="1"/>
            </a:lvl7pPr>
            <a:lvl8pPr marL="3657600" lvl="7" indent="-228600" algn="l">
              <a:spcBef>
                <a:spcPts val="380"/>
              </a:spcBef>
              <a:spcAft>
                <a:spcPts val="0"/>
              </a:spcAft>
              <a:buSzPts val="1805"/>
              <a:buNone/>
              <a:defRPr sz="1900" b="1"/>
            </a:lvl8pPr>
            <a:lvl9pPr marL="4114800" lvl="8" indent="-228600" algn="l">
              <a:spcBef>
                <a:spcPts val="380"/>
              </a:spcBef>
              <a:spcAft>
                <a:spcPts val="0"/>
              </a:spcAft>
              <a:buSzPts val="1805"/>
              <a:buNone/>
              <a:defRPr sz="1900" b="1"/>
            </a:lvl9pPr>
          </a:lstStyle>
          <a:p>
            <a:endParaRPr/>
          </a:p>
        </p:txBody>
      </p:sp>
      <p:sp>
        <p:nvSpPr>
          <p:cNvPr id="62" name="Google Shape;62;p8"/>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65" name="Google Shape;65;p8"/>
          <p:cNvSpPr/>
          <p:nvPr/>
        </p:nvSpPr>
        <p:spPr>
          <a:xfrm rot="-1325433">
            <a:off x="5244167" y="4281994"/>
            <a:ext cx="1717770" cy="722696"/>
          </a:xfrm>
          <a:custGeom>
            <a:avLst/>
            <a:gdLst/>
            <a:ahLst/>
            <a:cxnLst/>
            <a:rect l="l" t="t" r="r" b="b"/>
            <a:pathLst>
              <a:path w="1288494" h="722529" extrusionOk="0">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spcFirstLastPara="1" wrap="square" lIns="108850" tIns="54425" rIns="108850" bIns="54425"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avLst/>
            <a:gdLst/>
            <a:ahLst/>
            <a:cxnLst/>
            <a:rect l="l" t="t" r="r" b="b"/>
            <a:pathLst>
              <a:path w="1288494" h="722529" extrusionOk="0">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spcFirstLastPara="1" wrap="square" lIns="108850" tIns="54425" rIns="108850" bIns="54425"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67" name="Google Shape;67;p8"/>
          <p:cNvSpPr txBox="1">
            <a:spLocks noGrp="1"/>
          </p:cNvSpPr>
          <p:nvPr>
            <p:ph type="body" idx="3"/>
          </p:nvPr>
        </p:nvSpPr>
        <p:spPr>
          <a:xfrm>
            <a:off x="1121518" y="2743834"/>
            <a:ext cx="4022836" cy="3246872"/>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
        <p:nvSpPr>
          <p:cNvPr id="68" name="Google Shape;68;p8"/>
          <p:cNvSpPr txBox="1">
            <a:spLocks noGrp="1"/>
          </p:cNvSpPr>
          <p:nvPr>
            <p:ph type="body" idx="4"/>
          </p:nvPr>
        </p:nvSpPr>
        <p:spPr>
          <a:xfrm>
            <a:off x="7058249" y="2743835"/>
            <a:ext cx="4022836" cy="3246872"/>
          </a:xfrm>
          <a:prstGeom prst="rect">
            <a:avLst/>
          </a:prstGeom>
          <a:noFill/>
          <a:ln>
            <a:noFill/>
          </a:ln>
        </p:spPr>
        <p:txBody>
          <a:bodyPr spcFirstLastPara="1" wrap="square" lIns="108850" tIns="54425" rIns="108850" bIns="54425" anchor="t" anchorCtr="0">
            <a:noAutofit/>
          </a:bodyPr>
          <a:lstStyle>
            <a:lvl1pPr marL="457200" lvl="0" indent="-337185" algn="l">
              <a:spcBef>
                <a:spcPts val="360"/>
              </a:spcBef>
              <a:spcAft>
                <a:spcPts val="0"/>
              </a:spcAft>
              <a:buSzPts val="1710"/>
              <a:buChar char="0"/>
              <a:defRPr/>
            </a:lvl1pPr>
            <a:lvl2pPr marL="914400" lvl="1" indent="-337185" algn="l">
              <a:spcBef>
                <a:spcPts val="360"/>
              </a:spcBef>
              <a:spcAft>
                <a:spcPts val="0"/>
              </a:spcAft>
              <a:buSzPts val="1710"/>
              <a:buChar char="0"/>
              <a:defRPr/>
            </a:lvl2pPr>
            <a:lvl3pPr marL="1371600" lvl="2" indent="-337185" algn="l">
              <a:spcBef>
                <a:spcPts val="360"/>
              </a:spcBef>
              <a:spcAft>
                <a:spcPts val="0"/>
              </a:spcAft>
              <a:buSzPts val="1710"/>
              <a:buChar char="0"/>
              <a:defRPr/>
            </a:lvl3pPr>
            <a:lvl4pPr marL="1828800" lvl="3" indent="-337185" algn="l">
              <a:spcBef>
                <a:spcPts val="360"/>
              </a:spcBef>
              <a:spcAft>
                <a:spcPts val="0"/>
              </a:spcAft>
              <a:buSzPts val="1710"/>
              <a:buChar char="0"/>
              <a:defRPr/>
            </a:lvl4pPr>
            <a:lvl5pPr marL="2286000" lvl="4" indent="-337185" algn="l">
              <a:spcBef>
                <a:spcPts val="360"/>
              </a:spcBef>
              <a:spcAft>
                <a:spcPts val="0"/>
              </a:spcAft>
              <a:buSzPts val="1710"/>
              <a:buChar char="0"/>
              <a:defRPr/>
            </a:lvl5pPr>
            <a:lvl6pPr marL="2743200" lvl="5" indent="-337185" algn="l">
              <a:spcBef>
                <a:spcPts val="360"/>
              </a:spcBef>
              <a:spcAft>
                <a:spcPts val="0"/>
              </a:spcAft>
              <a:buSzPts val="1710"/>
              <a:buChar char="0"/>
              <a:defRPr/>
            </a:lvl6pPr>
            <a:lvl7pPr marL="3200400" lvl="6" indent="-337185" algn="l">
              <a:spcBef>
                <a:spcPts val="360"/>
              </a:spcBef>
              <a:spcAft>
                <a:spcPts val="0"/>
              </a:spcAft>
              <a:buSzPts val="1710"/>
              <a:buChar char="0"/>
              <a:defRPr/>
            </a:lvl7pPr>
            <a:lvl8pPr marL="3657600" lvl="7" indent="-337184" algn="l">
              <a:spcBef>
                <a:spcPts val="360"/>
              </a:spcBef>
              <a:spcAft>
                <a:spcPts val="0"/>
              </a:spcAft>
              <a:buSzPts val="1710"/>
              <a:buChar char="0"/>
              <a:defRPr/>
            </a:lvl8pPr>
            <a:lvl9pPr marL="4114800" lvl="8" indent="-337184" algn="l">
              <a:spcBef>
                <a:spcPts val="360"/>
              </a:spcBef>
              <a:spcAft>
                <a:spcPts val="0"/>
              </a:spcAft>
              <a:buSzPts val="1710"/>
              <a:buChar char="0"/>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ólo el título" type="titleOnly">
  <p:cSld name="TITLE_ONLY">
    <p:bg>
      <p:bgPr>
        <a:solidFill>
          <a:srgbClr val="F3F3F3"/>
        </a:solidFill>
        <a:effectLst/>
      </p:bgPr>
    </p:bg>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bg>
      <p:bgPr>
        <a:solidFill>
          <a:srgbClr val="F3F3F3"/>
        </a:solidFill>
        <a:effectLst/>
      </p:bgPr>
    </p:bg>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734945" y="1487426"/>
            <a:ext cx="4010562" cy="1921784"/>
          </a:xfrm>
          <a:prstGeom prst="rect">
            <a:avLst/>
          </a:prstGeom>
          <a:noFill/>
          <a:ln>
            <a:noFill/>
          </a:ln>
        </p:spPr>
        <p:txBody>
          <a:bodyPr spcFirstLastPara="1" wrap="square" lIns="108850" tIns="54425" rIns="108850" bIns="54425" anchor="b" anchorCtr="0">
            <a:noAutofit/>
          </a:bodyPr>
          <a:lstStyle>
            <a:lvl1pPr lvl="0" algn="l">
              <a:spcBef>
                <a:spcPts val="0"/>
              </a:spcBef>
              <a:spcAft>
                <a:spcPts val="0"/>
              </a:spcAft>
              <a:buClr>
                <a:srgbClr val="262626"/>
              </a:buClr>
              <a:buSzPts val="2900"/>
              <a:buFont typeface="Quattrocento Sans"/>
              <a:buNone/>
              <a:defRPr sz="29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body" idx="1"/>
          </p:nvPr>
        </p:nvSpPr>
        <p:spPr>
          <a:xfrm>
            <a:off x="5190458" y="835621"/>
            <a:ext cx="6265011" cy="5152719"/>
          </a:xfrm>
          <a:prstGeom prst="rect">
            <a:avLst/>
          </a:prstGeom>
          <a:noFill/>
          <a:ln>
            <a:noFill/>
          </a:ln>
        </p:spPr>
        <p:txBody>
          <a:bodyPr spcFirstLastPara="1" wrap="square" lIns="108850" tIns="54425" rIns="108850" bIns="54425" anchor="ctr" anchorCtr="0">
            <a:noAutofit/>
          </a:bodyPr>
          <a:lstStyle>
            <a:lvl1pPr marL="457200" lvl="0" indent="-403542" algn="l">
              <a:spcBef>
                <a:spcPts val="580"/>
              </a:spcBef>
              <a:spcAft>
                <a:spcPts val="0"/>
              </a:spcAft>
              <a:buSzPts val="2755"/>
              <a:buChar char="0"/>
              <a:defRPr sz="2900"/>
            </a:lvl1pPr>
            <a:lvl2pPr marL="914400" lvl="1" indent="-385444" algn="l">
              <a:spcBef>
                <a:spcPts val="520"/>
              </a:spcBef>
              <a:spcAft>
                <a:spcPts val="0"/>
              </a:spcAft>
              <a:buSzPts val="2470"/>
              <a:buChar char="0"/>
              <a:defRPr sz="2600"/>
            </a:lvl2pPr>
            <a:lvl3pPr marL="1371600" lvl="2" indent="-373380" algn="l">
              <a:spcBef>
                <a:spcPts val="480"/>
              </a:spcBef>
              <a:spcAft>
                <a:spcPts val="0"/>
              </a:spcAft>
              <a:buSzPts val="2280"/>
              <a:buChar char="0"/>
              <a:defRPr sz="2400"/>
            </a:lvl3pPr>
            <a:lvl4pPr marL="1828800" lvl="3" indent="-355282" algn="l">
              <a:spcBef>
                <a:spcPts val="420"/>
              </a:spcBef>
              <a:spcAft>
                <a:spcPts val="0"/>
              </a:spcAft>
              <a:buSzPts val="1995"/>
              <a:buChar char="0"/>
              <a:defRPr sz="2100"/>
            </a:lvl4pPr>
            <a:lvl5pPr marL="2286000" lvl="4" indent="-343217" algn="l">
              <a:spcBef>
                <a:spcPts val="380"/>
              </a:spcBef>
              <a:spcAft>
                <a:spcPts val="0"/>
              </a:spcAft>
              <a:buSzPts val="1805"/>
              <a:buChar char="0"/>
              <a:defRPr sz="1900"/>
            </a:lvl5pPr>
            <a:lvl6pPr marL="2743200" lvl="5" indent="-373379" algn="l">
              <a:spcBef>
                <a:spcPts val="480"/>
              </a:spcBef>
              <a:spcAft>
                <a:spcPts val="0"/>
              </a:spcAft>
              <a:buSzPts val="2280"/>
              <a:buChar char="0"/>
              <a:defRPr sz="2400"/>
            </a:lvl6pPr>
            <a:lvl7pPr marL="3200400" lvl="6" indent="-373379" algn="l">
              <a:spcBef>
                <a:spcPts val="480"/>
              </a:spcBef>
              <a:spcAft>
                <a:spcPts val="0"/>
              </a:spcAft>
              <a:buSzPts val="2280"/>
              <a:buChar char="0"/>
              <a:defRPr sz="2400"/>
            </a:lvl7pPr>
            <a:lvl8pPr marL="3657600" lvl="7" indent="-373379" algn="l">
              <a:spcBef>
                <a:spcPts val="480"/>
              </a:spcBef>
              <a:spcAft>
                <a:spcPts val="0"/>
              </a:spcAft>
              <a:buSzPts val="2280"/>
              <a:buChar char="0"/>
              <a:defRPr sz="2400"/>
            </a:lvl8pPr>
            <a:lvl9pPr marL="4114800" lvl="8" indent="-373379" algn="l">
              <a:spcBef>
                <a:spcPts val="480"/>
              </a:spcBef>
              <a:spcAft>
                <a:spcPts val="0"/>
              </a:spcAft>
              <a:buSzPts val="2280"/>
              <a:buChar char="0"/>
              <a:defRPr sz="2400"/>
            </a:lvl9pPr>
          </a:lstStyle>
          <a:p>
            <a:endParaRPr/>
          </a:p>
        </p:txBody>
      </p:sp>
      <p:sp>
        <p:nvSpPr>
          <p:cNvPr id="77" name="Google Shape;77;p10"/>
          <p:cNvSpPr txBox="1">
            <a:spLocks noGrp="1"/>
          </p:cNvSpPr>
          <p:nvPr>
            <p:ph type="body" idx="2"/>
          </p:nvPr>
        </p:nvSpPr>
        <p:spPr>
          <a:xfrm>
            <a:off x="734945" y="3409210"/>
            <a:ext cx="4010562" cy="1919535"/>
          </a:xfrm>
          <a:prstGeom prst="rect">
            <a:avLst/>
          </a:prstGeom>
          <a:noFill/>
          <a:ln>
            <a:noFill/>
          </a:ln>
        </p:spPr>
        <p:txBody>
          <a:bodyPr spcFirstLastPara="1" wrap="square" lIns="108850" tIns="54425" rIns="108850" bIns="54425" anchor="t" anchorCtr="0">
            <a:noAutofit/>
          </a:bodyPr>
          <a:lstStyle>
            <a:lvl1pPr marL="457200" lvl="0" indent="-228600" algn="l">
              <a:spcBef>
                <a:spcPts val="340"/>
              </a:spcBef>
              <a:spcAft>
                <a:spcPts val="0"/>
              </a:spcAft>
              <a:buSzPts val="1615"/>
              <a:buNone/>
              <a:defRPr sz="1700"/>
            </a:lvl1pPr>
            <a:lvl2pPr marL="914400" lvl="1" indent="-228600" algn="l">
              <a:spcBef>
                <a:spcPts val="280"/>
              </a:spcBef>
              <a:spcAft>
                <a:spcPts val="0"/>
              </a:spcAft>
              <a:buSzPts val="1330"/>
              <a:buNone/>
              <a:defRPr sz="1400"/>
            </a:lvl2pPr>
            <a:lvl3pPr marL="1371600" lvl="2" indent="-228600" algn="l">
              <a:spcBef>
                <a:spcPts val="240"/>
              </a:spcBef>
              <a:spcAft>
                <a:spcPts val="0"/>
              </a:spcAft>
              <a:buSzPts val="1140"/>
              <a:buNone/>
              <a:defRPr sz="1200"/>
            </a:lvl3pPr>
            <a:lvl4pPr marL="1828800" lvl="3" indent="-228600" algn="l">
              <a:spcBef>
                <a:spcPts val="220"/>
              </a:spcBef>
              <a:spcAft>
                <a:spcPts val="0"/>
              </a:spcAft>
              <a:buSzPts val="1045"/>
              <a:buNone/>
              <a:defRPr sz="1100"/>
            </a:lvl4pPr>
            <a:lvl5pPr marL="2286000" lvl="4" indent="-228600" algn="l">
              <a:spcBef>
                <a:spcPts val="220"/>
              </a:spcBef>
              <a:spcAft>
                <a:spcPts val="0"/>
              </a:spcAft>
              <a:buSzPts val="1045"/>
              <a:buNone/>
              <a:defRPr sz="1100"/>
            </a:lvl5pPr>
            <a:lvl6pPr marL="2743200" lvl="5" indent="-228600" algn="l">
              <a:spcBef>
                <a:spcPts val="220"/>
              </a:spcBef>
              <a:spcAft>
                <a:spcPts val="0"/>
              </a:spcAft>
              <a:buSzPts val="1045"/>
              <a:buNone/>
              <a:defRPr sz="1100"/>
            </a:lvl6pPr>
            <a:lvl7pPr marL="3200400" lvl="6" indent="-228600" algn="l">
              <a:spcBef>
                <a:spcPts val="220"/>
              </a:spcBef>
              <a:spcAft>
                <a:spcPts val="0"/>
              </a:spcAft>
              <a:buSzPts val="1045"/>
              <a:buNone/>
              <a:defRPr sz="1100"/>
            </a:lvl7pPr>
            <a:lvl8pPr marL="3657600" lvl="7" indent="-228600" algn="l">
              <a:spcBef>
                <a:spcPts val="220"/>
              </a:spcBef>
              <a:spcAft>
                <a:spcPts val="0"/>
              </a:spcAft>
              <a:buSzPts val="1045"/>
              <a:buNone/>
              <a:defRPr sz="1100"/>
            </a:lvl8pPr>
            <a:lvl9pPr marL="4114800" lvl="8" indent="-228600" algn="l">
              <a:spcBef>
                <a:spcPts val="220"/>
              </a:spcBef>
              <a:spcAft>
                <a:spcPts val="0"/>
              </a:spcAft>
              <a:buSzPts val="1045"/>
              <a:buNone/>
              <a:defRPr sz="1100"/>
            </a:lvl9pPr>
          </a:lstStyle>
          <a:p>
            <a:endParaRPr/>
          </a:p>
        </p:txBody>
      </p:sp>
      <p:sp>
        <p:nvSpPr>
          <p:cNvPr id="78" name="Google Shape;78;p10"/>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
        <p:cNvGrpSpPr/>
        <p:nvPr/>
      </p:nvGrpSpPr>
      <p:grpSpPr>
        <a:xfrm>
          <a:off x="0" y="0"/>
          <a:ext cx="0" cy="0"/>
          <a:chOff x="0" y="0"/>
          <a:chExt cx="0" cy="0"/>
        </a:xfrm>
      </p:grpSpPr>
      <p:pic>
        <p:nvPicPr>
          <p:cNvPr id="10" name="Google Shape;10;p1" descr="Interior-Overlay.png"/>
          <p:cNvPicPr preferRelativeResize="0"/>
          <p:nvPr/>
        </p:nvPicPr>
        <p:blipFill rotWithShape="1">
          <a:blip r:embed="rId14">
            <a:alphaModFix/>
          </a:blip>
          <a:srcRect/>
          <a:stretch/>
        </p:blipFill>
        <p:spPr>
          <a:xfrm>
            <a:off x="0" y="0"/>
            <a:ext cx="12190413" cy="6859588"/>
          </a:xfrm>
          <a:prstGeom prst="rect">
            <a:avLst/>
          </a:prstGeom>
          <a:noFill/>
          <a:ln>
            <a:noFill/>
          </a:ln>
        </p:spPr>
      </p:pic>
      <p:sp>
        <p:nvSpPr>
          <p:cNvPr id="11" name="Google Shape;11;p1"/>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marR="0" lvl="0" algn="ctr" rtl="0">
              <a:spcBef>
                <a:spcPts val="0"/>
              </a:spcBef>
              <a:spcAft>
                <a:spcPts val="0"/>
              </a:spcAft>
              <a:buClr>
                <a:srgbClr val="262626"/>
              </a:buClr>
              <a:buSzPts val="5700"/>
              <a:buFont typeface="Quattrocento Sans"/>
              <a:buNone/>
              <a:defRPr sz="5700" b="0" i="0" u="none" strike="noStrike" cap="none">
                <a:solidFill>
                  <a:srgbClr val="262626"/>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
          <p:cNvSpPr txBox="1">
            <a:spLocks noGrp="1"/>
          </p:cNvSpPr>
          <p:nvPr>
            <p:ph type="body" idx="1"/>
          </p:nvPr>
        </p:nvSpPr>
        <p:spPr>
          <a:xfrm>
            <a:off x="1117455" y="2038860"/>
            <a:ext cx="9955504" cy="3952252"/>
          </a:xfrm>
          <a:prstGeom prst="rect">
            <a:avLst/>
          </a:prstGeom>
          <a:noFill/>
          <a:ln>
            <a:noFill/>
          </a:ln>
        </p:spPr>
        <p:txBody>
          <a:bodyPr spcFirstLastPara="1" wrap="square" lIns="108850" tIns="54425" rIns="108850" bIns="54425" anchor="t" anchorCtr="0">
            <a:noAutofit/>
          </a:bodyPr>
          <a:lstStyle>
            <a:lvl1pPr marL="457200" marR="0" lvl="0" indent="-403542" algn="l" rtl="0">
              <a:spcBef>
                <a:spcPts val="580"/>
              </a:spcBef>
              <a:spcAft>
                <a:spcPts val="0"/>
              </a:spcAft>
              <a:buClr>
                <a:schemeClr val="accent1"/>
              </a:buClr>
              <a:buSzPts val="2755"/>
              <a:buFont typeface="Arial"/>
              <a:buChar char="0"/>
              <a:defRPr sz="2900" b="0" i="0" u="none" strike="noStrike" cap="none">
                <a:solidFill>
                  <a:srgbClr val="3F3F3F"/>
                </a:solidFill>
                <a:latin typeface="Calibri"/>
                <a:ea typeface="Calibri"/>
                <a:cs typeface="Calibri"/>
                <a:sym typeface="Calibri"/>
              </a:defRPr>
            </a:lvl1pPr>
            <a:lvl2pPr marL="914400" marR="0" lvl="1" indent="-385444" algn="l" rtl="0">
              <a:spcBef>
                <a:spcPts val="520"/>
              </a:spcBef>
              <a:spcAft>
                <a:spcPts val="0"/>
              </a:spcAft>
              <a:buClr>
                <a:schemeClr val="accent1"/>
              </a:buClr>
              <a:buSzPts val="2470"/>
              <a:buFont typeface="Arial"/>
              <a:buChar char="0"/>
              <a:defRPr sz="2600" b="0" i="0" u="none" strike="noStrike" cap="none">
                <a:solidFill>
                  <a:srgbClr val="3F3F3F"/>
                </a:solidFill>
                <a:latin typeface="Calibri"/>
                <a:ea typeface="Calibri"/>
                <a:cs typeface="Calibri"/>
                <a:sym typeface="Calibri"/>
              </a:defRPr>
            </a:lvl2pPr>
            <a:lvl3pPr marL="1371600" marR="0" lvl="2" indent="-373380" algn="l" rtl="0">
              <a:spcBef>
                <a:spcPts val="480"/>
              </a:spcBef>
              <a:spcAft>
                <a:spcPts val="0"/>
              </a:spcAft>
              <a:buClr>
                <a:schemeClr val="accent1"/>
              </a:buClr>
              <a:buSzPts val="2280"/>
              <a:buFont typeface="Arial"/>
              <a:buChar char="0"/>
              <a:defRPr sz="2400" b="0" i="0" u="none" strike="noStrike" cap="none">
                <a:solidFill>
                  <a:srgbClr val="3F3F3F"/>
                </a:solidFill>
                <a:latin typeface="Calibri"/>
                <a:ea typeface="Calibri"/>
                <a:cs typeface="Calibri"/>
                <a:sym typeface="Calibri"/>
              </a:defRPr>
            </a:lvl3pPr>
            <a:lvl4pPr marL="1828800" marR="0" lvl="3" indent="-343217" algn="l" rtl="0">
              <a:spcBef>
                <a:spcPts val="380"/>
              </a:spcBef>
              <a:spcAft>
                <a:spcPts val="0"/>
              </a:spcAft>
              <a:buClr>
                <a:schemeClr val="accent1"/>
              </a:buClr>
              <a:buSzPts val="1805"/>
              <a:buFont typeface="Arial"/>
              <a:buChar char="0"/>
              <a:defRPr sz="1900" b="0" i="0" u="none" strike="noStrike" cap="none">
                <a:solidFill>
                  <a:srgbClr val="3F3F3F"/>
                </a:solidFill>
                <a:latin typeface="Calibri"/>
                <a:ea typeface="Calibri"/>
                <a:cs typeface="Calibri"/>
                <a:sym typeface="Calibri"/>
              </a:defRPr>
            </a:lvl4pPr>
            <a:lvl5pPr marL="2286000" marR="0" lvl="4"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5pPr>
            <a:lvl6pPr marL="2743200" marR="0" lvl="5"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6pPr>
            <a:lvl7pPr marL="3200400" marR="0" lvl="6"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7pPr>
            <a:lvl8pPr marL="3657600" marR="0" lvl="7"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8pPr>
            <a:lvl9pPr marL="4114800" marR="0" lvl="8"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marR="0" lvl="0" algn="l" rtl="0">
              <a:spcBef>
                <a:spcPts val="0"/>
              </a:spcBef>
              <a:spcAft>
                <a:spcPts val="0"/>
              </a:spcAft>
              <a:buSzPts val="1400"/>
              <a:buNone/>
              <a:defRPr sz="17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marR="0" lvl="0" algn="ctr" rtl="0">
              <a:spcBef>
                <a:spcPts val="0"/>
              </a:spcBef>
              <a:spcAft>
                <a:spcPts val="0"/>
              </a:spcAft>
              <a:buSzPts val="1400"/>
              <a:buNone/>
              <a:defRPr sz="17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marR="0" lvl="0" indent="0" algn="r" rtl="0">
              <a:spcBef>
                <a:spcPts val="0"/>
              </a:spcBef>
              <a:buNone/>
              <a:defRPr sz="1700" b="0" i="0" u="none" strike="noStrike" cap="none">
                <a:solidFill>
                  <a:srgbClr val="7F7F7F"/>
                </a:solidFill>
                <a:latin typeface="Arial"/>
                <a:ea typeface="Arial"/>
                <a:cs typeface="Arial"/>
                <a:sym typeface="Arial"/>
              </a:defRPr>
            </a:lvl1pPr>
            <a:lvl2pPr marL="0" marR="0" lvl="1" indent="0" algn="r" rtl="0">
              <a:spcBef>
                <a:spcPts val="0"/>
              </a:spcBef>
              <a:buNone/>
              <a:defRPr sz="1700" b="0" i="0" u="none" strike="noStrike" cap="none">
                <a:solidFill>
                  <a:srgbClr val="7F7F7F"/>
                </a:solidFill>
                <a:latin typeface="Arial"/>
                <a:ea typeface="Arial"/>
                <a:cs typeface="Arial"/>
                <a:sym typeface="Arial"/>
              </a:defRPr>
            </a:lvl2pPr>
            <a:lvl3pPr marL="0" marR="0" lvl="2" indent="0" algn="r" rtl="0">
              <a:spcBef>
                <a:spcPts val="0"/>
              </a:spcBef>
              <a:buNone/>
              <a:defRPr sz="1700" b="0" i="0" u="none" strike="noStrike" cap="none">
                <a:solidFill>
                  <a:srgbClr val="7F7F7F"/>
                </a:solidFill>
                <a:latin typeface="Arial"/>
                <a:ea typeface="Arial"/>
                <a:cs typeface="Arial"/>
                <a:sym typeface="Arial"/>
              </a:defRPr>
            </a:lvl3pPr>
            <a:lvl4pPr marL="0" marR="0" lvl="3" indent="0" algn="r" rtl="0">
              <a:spcBef>
                <a:spcPts val="0"/>
              </a:spcBef>
              <a:buNone/>
              <a:defRPr sz="1700" b="0" i="0" u="none" strike="noStrike" cap="none">
                <a:solidFill>
                  <a:srgbClr val="7F7F7F"/>
                </a:solidFill>
                <a:latin typeface="Arial"/>
                <a:ea typeface="Arial"/>
                <a:cs typeface="Arial"/>
                <a:sym typeface="Arial"/>
              </a:defRPr>
            </a:lvl4pPr>
            <a:lvl5pPr marL="0" marR="0" lvl="4" indent="0" algn="r" rtl="0">
              <a:spcBef>
                <a:spcPts val="0"/>
              </a:spcBef>
              <a:buNone/>
              <a:defRPr sz="1700" b="0" i="0" u="none" strike="noStrike" cap="none">
                <a:solidFill>
                  <a:srgbClr val="7F7F7F"/>
                </a:solidFill>
                <a:latin typeface="Arial"/>
                <a:ea typeface="Arial"/>
                <a:cs typeface="Arial"/>
                <a:sym typeface="Arial"/>
              </a:defRPr>
            </a:lvl5pPr>
            <a:lvl6pPr marL="0" marR="0" lvl="5" indent="0" algn="r" rtl="0">
              <a:spcBef>
                <a:spcPts val="0"/>
              </a:spcBef>
              <a:buNone/>
              <a:defRPr sz="1700" b="0" i="0" u="none" strike="noStrike" cap="none">
                <a:solidFill>
                  <a:srgbClr val="7F7F7F"/>
                </a:solidFill>
                <a:latin typeface="Arial"/>
                <a:ea typeface="Arial"/>
                <a:cs typeface="Arial"/>
                <a:sym typeface="Arial"/>
              </a:defRPr>
            </a:lvl6pPr>
            <a:lvl7pPr marL="0" marR="0" lvl="6" indent="0" algn="r" rtl="0">
              <a:spcBef>
                <a:spcPts val="0"/>
              </a:spcBef>
              <a:buNone/>
              <a:defRPr sz="1700" b="0" i="0" u="none" strike="noStrike" cap="none">
                <a:solidFill>
                  <a:srgbClr val="7F7F7F"/>
                </a:solidFill>
                <a:latin typeface="Arial"/>
                <a:ea typeface="Arial"/>
                <a:cs typeface="Arial"/>
                <a:sym typeface="Arial"/>
              </a:defRPr>
            </a:lvl7pPr>
            <a:lvl8pPr marL="0" marR="0" lvl="7" indent="0" algn="r" rtl="0">
              <a:spcBef>
                <a:spcPts val="0"/>
              </a:spcBef>
              <a:buNone/>
              <a:defRPr sz="1700" b="0" i="0" u="none" strike="noStrike" cap="none">
                <a:solidFill>
                  <a:srgbClr val="7F7F7F"/>
                </a:solidFill>
                <a:latin typeface="Arial"/>
                <a:ea typeface="Arial"/>
                <a:cs typeface="Arial"/>
                <a:sym typeface="Arial"/>
              </a:defRPr>
            </a:lvl8pPr>
            <a:lvl9pPr marL="0" marR="0" lvl="8" indent="0" algn="r" rtl="0">
              <a:spcBef>
                <a:spcPts val="0"/>
              </a:spcBef>
              <a:buNone/>
              <a:defRPr sz="17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1"/>
        <p:cNvGrpSpPr/>
        <p:nvPr/>
      </p:nvGrpSpPr>
      <p:grpSpPr>
        <a:xfrm>
          <a:off x="0" y="0"/>
          <a:ext cx="0" cy="0"/>
          <a:chOff x="0" y="0"/>
          <a:chExt cx="0" cy="0"/>
        </a:xfrm>
      </p:grpSpPr>
      <p:pic>
        <p:nvPicPr>
          <p:cNvPr id="102" name="Google Shape;102;p14" descr="Interior-Overlay.png"/>
          <p:cNvPicPr preferRelativeResize="0"/>
          <p:nvPr/>
        </p:nvPicPr>
        <p:blipFill rotWithShape="1">
          <a:blip r:embed="rId15">
            <a:alphaModFix/>
          </a:blip>
          <a:srcRect/>
          <a:stretch/>
        </p:blipFill>
        <p:spPr>
          <a:xfrm>
            <a:off x="0" y="0"/>
            <a:ext cx="12190413" cy="6859588"/>
          </a:xfrm>
          <a:prstGeom prst="rect">
            <a:avLst/>
          </a:prstGeom>
          <a:noFill/>
          <a:ln>
            <a:noFill/>
          </a:ln>
        </p:spPr>
      </p:pic>
      <p:sp>
        <p:nvSpPr>
          <p:cNvPr id="103" name="Google Shape;103;p14"/>
          <p:cNvSpPr txBox="1">
            <a:spLocks noGrp="1"/>
          </p:cNvSpPr>
          <p:nvPr>
            <p:ph type="title"/>
          </p:nvPr>
        </p:nvSpPr>
        <p:spPr>
          <a:xfrm>
            <a:off x="734945" y="436664"/>
            <a:ext cx="10720524" cy="1443008"/>
          </a:xfrm>
          <a:prstGeom prst="rect">
            <a:avLst/>
          </a:prstGeom>
          <a:noFill/>
          <a:ln>
            <a:noFill/>
          </a:ln>
        </p:spPr>
        <p:txBody>
          <a:bodyPr spcFirstLastPara="1" wrap="square" lIns="108850" tIns="54425" rIns="108850" bIns="54425" anchor="ctr" anchorCtr="0">
            <a:noAutofit/>
          </a:bodyPr>
          <a:lstStyle>
            <a:lvl1pPr marR="0" lvl="0" algn="ctr" rtl="0">
              <a:spcBef>
                <a:spcPts val="0"/>
              </a:spcBef>
              <a:spcAft>
                <a:spcPts val="0"/>
              </a:spcAft>
              <a:buClr>
                <a:srgbClr val="262626"/>
              </a:buClr>
              <a:buSzPts val="5700"/>
              <a:buFont typeface="Quattrocento Sans"/>
              <a:buNone/>
              <a:defRPr sz="5700" b="0" i="0" u="none" strike="noStrike" cap="none">
                <a:solidFill>
                  <a:srgbClr val="262626"/>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4" name="Google Shape;104;p14"/>
          <p:cNvSpPr txBox="1">
            <a:spLocks noGrp="1"/>
          </p:cNvSpPr>
          <p:nvPr>
            <p:ph type="body" idx="1"/>
          </p:nvPr>
        </p:nvSpPr>
        <p:spPr>
          <a:xfrm>
            <a:off x="1117455" y="2038860"/>
            <a:ext cx="9955504" cy="3952252"/>
          </a:xfrm>
          <a:prstGeom prst="rect">
            <a:avLst/>
          </a:prstGeom>
          <a:noFill/>
          <a:ln>
            <a:noFill/>
          </a:ln>
        </p:spPr>
        <p:txBody>
          <a:bodyPr spcFirstLastPara="1" wrap="square" lIns="108850" tIns="54425" rIns="108850" bIns="54425" anchor="t" anchorCtr="0">
            <a:noAutofit/>
          </a:bodyPr>
          <a:lstStyle>
            <a:lvl1pPr marL="457200" marR="0" lvl="0" indent="-403542" algn="l" rtl="0">
              <a:spcBef>
                <a:spcPts val="580"/>
              </a:spcBef>
              <a:spcAft>
                <a:spcPts val="0"/>
              </a:spcAft>
              <a:buClr>
                <a:schemeClr val="accent1"/>
              </a:buClr>
              <a:buSzPts val="2755"/>
              <a:buFont typeface="Arial"/>
              <a:buChar char="0"/>
              <a:defRPr sz="2900" b="0" i="0" u="none" strike="noStrike" cap="none">
                <a:solidFill>
                  <a:srgbClr val="3F3F3F"/>
                </a:solidFill>
                <a:latin typeface="Calibri"/>
                <a:ea typeface="Calibri"/>
                <a:cs typeface="Calibri"/>
                <a:sym typeface="Calibri"/>
              </a:defRPr>
            </a:lvl1pPr>
            <a:lvl2pPr marL="914400" marR="0" lvl="1" indent="-385444" algn="l" rtl="0">
              <a:spcBef>
                <a:spcPts val="520"/>
              </a:spcBef>
              <a:spcAft>
                <a:spcPts val="0"/>
              </a:spcAft>
              <a:buClr>
                <a:schemeClr val="accent1"/>
              </a:buClr>
              <a:buSzPts val="2470"/>
              <a:buFont typeface="Arial"/>
              <a:buChar char="0"/>
              <a:defRPr sz="2600" b="0" i="0" u="none" strike="noStrike" cap="none">
                <a:solidFill>
                  <a:srgbClr val="3F3F3F"/>
                </a:solidFill>
                <a:latin typeface="Calibri"/>
                <a:ea typeface="Calibri"/>
                <a:cs typeface="Calibri"/>
                <a:sym typeface="Calibri"/>
              </a:defRPr>
            </a:lvl2pPr>
            <a:lvl3pPr marL="1371600" marR="0" lvl="2" indent="-373380" algn="l" rtl="0">
              <a:spcBef>
                <a:spcPts val="480"/>
              </a:spcBef>
              <a:spcAft>
                <a:spcPts val="0"/>
              </a:spcAft>
              <a:buClr>
                <a:schemeClr val="accent1"/>
              </a:buClr>
              <a:buSzPts val="2280"/>
              <a:buFont typeface="Arial"/>
              <a:buChar char="0"/>
              <a:defRPr sz="2400" b="0" i="0" u="none" strike="noStrike" cap="none">
                <a:solidFill>
                  <a:srgbClr val="3F3F3F"/>
                </a:solidFill>
                <a:latin typeface="Calibri"/>
                <a:ea typeface="Calibri"/>
                <a:cs typeface="Calibri"/>
                <a:sym typeface="Calibri"/>
              </a:defRPr>
            </a:lvl3pPr>
            <a:lvl4pPr marL="1828800" marR="0" lvl="3" indent="-343217" algn="l" rtl="0">
              <a:spcBef>
                <a:spcPts val="380"/>
              </a:spcBef>
              <a:spcAft>
                <a:spcPts val="0"/>
              </a:spcAft>
              <a:buClr>
                <a:schemeClr val="accent1"/>
              </a:buClr>
              <a:buSzPts val="1805"/>
              <a:buFont typeface="Arial"/>
              <a:buChar char="0"/>
              <a:defRPr sz="1900" b="0" i="0" u="none" strike="noStrike" cap="none">
                <a:solidFill>
                  <a:srgbClr val="3F3F3F"/>
                </a:solidFill>
                <a:latin typeface="Calibri"/>
                <a:ea typeface="Calibri"/>
                <a:cs typeface="Calibri"/>
                <a:sym typeface="Calibri"/>
              </a:defRPr>
            </a:lvl4pPr>
            <a:lvl5pPr marL="2286000" marR="0" lvl="4"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5pPr>
            <a:lvl6pPr marL="2743200" marR="0" lvl="5"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6pPr>
            <a:lvl7pPr marL="3200400" marR="0" lvl="6"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7pPr>
            <a:lvl8pPr marL="3657600" marR="0" lvl="7"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8pPr>
            <a:lvl9pPr marL="4114800" marR="0" lvl="8" indent="-331152" algn="l" rtl="0">
              <a:spcBef>
                <a:spcPts val="340"/>
              </a:spcBef>
              <a:spcAft>
                <a:spcPts val="0"/>
              </a:spcAft>
              <a:buClr>
                <a:schemeClr val="accent1"/>
              </a:buClr>
              <a:buSzPts val="1615"/>
              <a:buFont typeface="Arial"/>
              <a:buChar char="0"/>
              <a:defRPr sz="1700" b="0" i="0" u="none" strike="noStrike" cap="none">
                <a:solidFill>
                  <a:srgbClr val="3F3F3F"/>
                </a:solidFill>
                <a:latin typeface="Calibri"/>
                <a:ea typeface="Calibri"/>
                <a:cs typeface="Calibri"/>
                <a:sym typeface="Calibri"/>
              </a:defRPr>
            </a:lvl9pPr>
          </a:lstStyle>
          <a:p>
            <a:endParaRPr/>
          </a:p>
        </p:txBody>
      </p:sp>
      <p:sp>
        <p:nvSpPr>
          <p:cNvPr id="105" name="Google Shape;105;p14"/>
          <p:cNvSpPr txBox="1">
            <a:spLocks noGrp="1"/>
          </p:cNvSpPr>
          <p:nvPr>
            <p:ph type="dt" idx="10"/>
          </p:nvPr>
        </p:nvSpPr>
        <p:spPr>
          <a:xfrm>
            <a:off x="734944" y="6150299"/>
            <a:ext cx="2844430" cy="365210"/>
          </a:xfrm>
          <a:prstGeom prst="rect">
            <a:avLst/>
          </a:prstGeom>
          <a:noFill/>
          <a:ln>
            <a:noFill/>
          </a:ln>
        </p:spPr>
        <p:txBody>
          <a:bodyPr spcFirstLastPara="1" wrap="square" lIns="108850" tIns="54425" rIns="108850" bIns="54425" anchor="ctr" anchorCtr="0">
            <a:noAutofit/>
          </a:bodyPr>
          <a:lstStyle>
            <a:lvl1pPr marR="0" lvl="0" algn="l" rtl="0">
              <a:spcBef>
                <a:spcPts val="0"/>
              </a:spcBef>
              <a:spcAft>
                <a:spcPts val="0"/>
              </a:spcAft>
              <a:buSzPts val="1400"/>
              <a:buNone/>
              <a:defRPr sz="1700" b="0">
                <a:solidFill>
                  <a:srgbClr val="7F7F7F"/>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106" name="Google Shape;106;p14"/>
          <p:cNvSpPr txBox="1">
            <a:spLocks noGrp="1"/>
          </p:cNvSpPr>
          <p:nvPr>
            <p:ph type="ftr" idx="11"/>
          </p:nvPr>
        </p:nvSpPr>
        <p:spPr>
          <a:xfrm>
            <a:off x="4165058" y="6150299"/>
            <a:ext cx="3860297" cy="365210"/>
          </a:xfrm>
          <a:prstGeom prst="rect">
            <a:avLst/>
          </a:prstGeom>
          <a:noFill/>
          <a:ln>
            <a:noFill/>
          </a:ln>
        </p:spPr>
        <p:txBody>
          <a:bodyPr spcFirstLastPara="1" wrap="square" lIns="108850" tIns="54425" rIns="108850" bIns="54425" anchor="ctr" anchorCtr="0">
            <a:noAutofit/>
          </a:bodyPr>
          <a:lstStyle>
            <a:lvl1pPr marR="0" lvl="0" algn="ctr" rtl="0">
              <a:spcBef>
                <a:spcPts val="0"/>
              </a:spcBef>
              <a:spcAft>
                <a:spcPts val="0"/>
              </a:spcAft>
              <a:buSzPts val="1400"/>
              <a:buNone/>
              <a:defRPr sz="1700" b="0">
                <a:solidFill>
                  <a:srgbClr val="7F7F7F"/>
                </a:solidFill>
                <a:latin typeface="Arial"/>
                <a:ea typeface="Arial"/>
                <a:cs typeface="Arial"/>
                <a:sym typeface="Arial"/>
              </a:defRPr>
            </a:lvl1pPr>
            <a:lvl2pPr marR="0" lvl="1"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00" b="0" i="0" u="none" strike="noStrike" cap="none">
                <a:solidFill>
                  <a:schemeClr val="dk1"/>
                </a:solidFill>
                <a:latin typeface="Calibri"/>
                <a:ea typeface="Calibri"/>
                <a:cs typeface="Calibri"/>
                <a:sym typeface="Calibri"/>
              </a:defRPr>
            </a:lvl9pPr>
          </a:lstStyle>
          <a:p>
            <a:endParaRPr/>
          </a:p>
        </p:txBody>
      </p:sp>
      <p:sp>
        <p:nvSpPr>
          <p:cNvPr id="107" name="Google Shape;107;p14"/>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lvl1pPr marL="0" marR="0" lvl="0" indent="0" algn="r" rtl="0">
              <a:spcBef>
                <a:spcPts val="0"/>
              </a:spcBef>
              <a:buNone/>
              <a:defRPr sz="1700" b="0">
                <a:solidFill>
                  <a:srgbClr val="7F7F7F"/>
                </a:solidFill>
                <a:latin typeface="Arial"/>
                <a:ea typeface="Arial"/>
                <a:cs typeface="Arial"/>
                <a:sym typeface="Arial"/>
              </a:defRPr>
            </a:lvl1pPr>
            <a:lvl2pPr marL="0" marR="0" lvl="1" indent="0" algn="r" rtl="0">
              <a:spcBef>
                <a:spcPts val="0"/>
              </a:spcBef>
              <a:buNone/>
              <a:defRPr sz="1700" b="0">
                <a:solidFill>
                  <a:srgbClr val="7F7F7F"/>
                </a:solidFill>
                <a:latin typeface="Arial"/>
                <a:ea typeface="Arial"/>
                <a:cs typeface="Arial"/>
                <a:sym typeface="Arial"/>
              </a:defRPr>
            </a:lvl2pPr>
            <a:lvl3pPr marL="0" marR="0" lvl="2" indent="0" algn="r" rtl="0">
              <a:spcBef>
                <a:spcPts val="0"/>
              </a:spcBef>
              <a:buNone/>
              <a:defRPr sz="1700" b="0">
                <a:solidFill>
                  <a:srgbClr val="7F7F7F"/>
                </a:solidFill>
                <a:latin typeface="Arial"/>
                <a:ea typeface="Arial"/>
                <a:cs typeface="Arial"/>
                <a:sym typeface="Arial"/>
              </a:defRPr>
            </a:lvl3pPr>
            <a:lvl4pPr marL="0" marR="0" lvl="3" indent="0" algn="r" rtl="0">
              <a:spcBef>
                <a:spcPts val="0"/>
              </a:spcBef>
              <a:buNone/>
              <a:defRPr sz="1700" b="0">
                <a:solidFill>
                  <a:srgbClr val="7F7F7F"/>
                </a:solidFill>
                <a:latin typeface="Arial"/>
                <a:ea typeface="Arial"/>
                <a:cs typeface="Arial"/>
                <a:sym typeface="Arial"/>
              </a:defRPr>
            </a:lvl4pPr>
            <a:lvl5pPr marL="0" marR="0" lvl="4" indent="0" algn="r" rtl="0">
              <a:spcBef>
                <a:spcPts val="0"/>
              </a:spcBef>
              <a:buNone/>
              <a:defRPr sz="1700" b="0">
                <a:solidFill>
                  <a:srgbClr val="7F7F7F"/>
                </a:solidFill>
                <a:latin typeface="Arial"/>
                <a:ea typeface="Arial"/>
                <a:cs typeface="Arial"/>
                <a:sym typeface="Arial"/>
              </a:defRPr>
            </a:lvl5pPr>
            <a:lvl6pPr marL="0" marR="0" lvl="5" indent="0" algn="r" rtl="0">
              <a:spcBef>
                <a:spcPts val="0"/>
              </a:spcBef>
              <a:buNone/>
              <a:defRPr sz="1700" b="0">
                <a:solidFill>
                  <a:srgbClr val="7F7F7F"/>
                </a:solidFill>
                <a:latin typeface="Arial"/>
                <a:ea typeface="Arial"/>
                <a:cs typeface="Arial"/>
                <a:sym typeface="Arial"/>
              </a:defRPr>
            </a:lvl6pPr>
            <a:lvl7pPr marL="0" marR="0" lvl="6" indent="0" algn="r" rtl="0">
              <a:spcBef>
                <a:spcPts val="0"/>
              </a:spcBef>
              <a:buNone/>
              <a:defRPr sz="1700" b="0">
                <a:solidFill>
                  <a:srgbClr val="7F7F7F"/>
                </a:solidFill>
                <a:latin typeface="Arial"/>
                <a:ea typeface="Arial"/>
                <a:cs typeface="Arial"/>
                <a:sym typeface="Arial"/>
              </a:defRPr>
            </a:lvl7pPr>
            <a:lvl8pPr marL="0" marR="0" lvl="7" indent="0" algn="r" rtl="0">
              <a:spcBef>
                <a:spcPts val="0"/>
              </a:spcBef>
              <a:buNone/>
              <a:defRPr sz="1700" b="0">
                <a:solidFill>
                  <a:srgbClr val="7F7F7F"/>
                </a:solidFill>
                <a:latin typeface="Arial"/>
                <a:ea typeface="Arial"/>
                <a:cs typeface="Arial"/>
                <a:sym typeface="Arial"/>
              </a:defRPr>
            </a:lvl8pPr>
            <a:lvl9pPr marL="0" marR="0" lvl="8" indent="0" algn="r" rtl="0">
              <a:spcBef>
                <a:spcPts val="0"/>
              </a:spcBef>
              <a:buNone/>
              <a:defRPr sz="17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47.png"/><Relationship Id="rId5" Type="http://schemas.openxmlformats.org/officeDocument/2006/relationships/image" Target="../media/image33.png"/><Relationship Id="rId10" Type="http://schemas.openxmlformats.org/officeDocument/2006/relationships/image" Target="../media/image46.png"/><Relationship Id="rId4" Type="http://schemas.openxmlformats.org/officeDocument/2006/relationships/image" Target="../media/image32.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8" descr="Imagen relacionada"/>
          <p:cNvPicPr preferRelativeResize="0"/>
          <p:nvPr/>
        </p:nvPicPr>
        <p:blipFill rotWithShape="1">
          <a:blip r:embed="rId3">
            <a:alphaModFix/>
          </a:blip>
          <a:srcRect l="6309"/>
          <a:stretch/>
        </p:blipFill>
        <p:spPr>
          <a:xfrm>
            <a:off x="7675392" y="3572671"/>
            <a:ext cx="4515021" cy="3286148"/>
          </a:xfrm>
          <a:prstGeom prst="rect">
            <a:avLst/>
          </a:prstGeom>
          <a:noFill/>
          <a:ln>
            <a:noFill/>
          </a:ln>
        </p:spPr>
      </p:pic>
      <p:pic>
        <p:nvPicPr>
          <p:cNvPr id="203" name="Google Shape;203;p28" descr="Resultado de imagen de jameos del agua tienda"/>
          <p:cNvPicPr preferRelativeResize="0"/>
          <p:nvPr/>
        </p:nvPicPr>
        <p:blipFill rotWithShape="1">
          <a:blip r:embed="rId4">
            <a:alphaModFix/>
          </a:blip>
          <a:srcRect/>
          <a:stretch/>
        </p:blipFill>
        <p:spPr>
          <a:xfrm>
            <a:off x="1" y="1"/>
            <a:ext cx="4166380" cy="3572669"/>
          </a:xfrm>
          <a:prstGeom prst="rect">
            <a:avLst/>
          </a:prstGeom>
          <a:noFill/>
          <a:ln>
            <a:noFill/>
          </a:ln>
        </p:spPr>
      </p:pic>
      <p:pic>
        <p:nvPicPr>
          <p:cNvPr id="204" name="Google Shape;204;p28" descr="Resultado de imagen de casa amarilla lanzarote tienda"/>
          <p:cNvPicPr preferRelativeResize="0"/>
          <p:nvPr/>
        </p:nvPicPr>
        <p:blipFill rotWithShape="1">
          <a:blip r:embed="rId5">
            <a:alphaModFix/>
          </a:blip>
          <a:srcRect/>
          <a:stretch/>
        </p:blipFill>
        <p:spPr>
          <a:xfrm>
            <a:off x="4166380" y="0"/>
            <a:ext cx="4166380" cy="3572670"/>
          </a:xfrm>
          <a:prstGeom prst="rect">
            <a:avLst/>
          </a:prstGeom>
          <a:noFill/>
          <a:ln>
            <a:noFill/>
          </a:ln>
        </p:spPr>
      </p:pic>
      <p:pic>
        <p:nvPicPr>
          <p:cNvPr id="205" name="Google Shape;205;p28"/>
          <p:cNvPicPr preferRelativeResize="0"/>
          <p:nvPr/>
        </p:nvPicPr>
        <p:blipFill rotWithShape="1">
          <a:blip r:embed="rId6">
            <a:alphaModFix/>
          </a:blip>
          <a:srcRect/>
          <a:stretch/>
        </p:blipFill>
        <p:spPr>
          <a:xfrm>
            <a:off x="6380958" y="643712"/>
            <a:ext cx="1000132" cy="928694"/>
          </a:xfrm>
          <a:prstGeom prst="rect">
            <a:avLst/>
          </a:prstGeom>
          <a:noFill/>
          <a:ln>
            <a:noFill/>
          </a:ln>
        </p:spPr>
      </p:pic>
      <p:pic>
        <p:nvPicPr>
          <p:cNvPr id="206" name="Google Shape;206;p28" descr="http://www.cactlanzarote.com/wp-content/uploads/2016/01/Jardín-tienda-04-1024x683.jpg"/>
          <p:cNvPicPr preferRelativeResize="0"/>
          <p:nvPr/>
        </p:nvPicPr>
        <p:blipFill rotWithShape="1">
          <a:blip r:embed="rId7">
            <a:alphaModFix/>
          </a:blip>
          <a:srcRect l="15381" r="13573" b="5563"/>
          <a:stretch/>
        </p:blipFill>
        <p:spPr>
          <a:xfrm>
            <a:off x="8000491" y="0"/>
            <a:ext cx="4189922" cy="3572670"/>
          </a:xfrm>
          <a:prstGeom prst="rect">
            <a:avLst/>
          </a:prstGeom>
          <a:noFill/>
          <a:ln>
            <a:noFill/>
          </a:ln>
        </p:spPr>
      </p:pic>
      <p:pic>
        <p:nvPicPr>
          <p:cNvPr id="207" name="Google Shape;207;p28" descr="Imagen relacionada"/>
          <p:cNvPicPr preferRelativeResize="0"/>
          <p:nvPr/>
        </p:nvPicPr>
        <p:blipFill rotWithShape="1">
          <a:blip r:embed="rId8">
            <a:alphaModFix/>
          </a:blip>
          <a:srcRect/>
          <a:stretch/>
        </p:blipFill>
        <p:spPr>
          <a:xfrm>
            <a:off x="9595668" y="2643976"/>
            <a:ext cx="928694" cy="830642"/>
          </a:xfrm>
          <a:prstGeom prst="rect">
            <a:avLst/>
          </a:prstGeom>
          <a:noFill/>
          <a:ln>
            <a:noFill/>
          </a:ln>
        </p:spPr>
      </p:pic>
      <p:pic>
        <p:nvPicPr>
          <p:cNvPr id="208" name="Google Shape;208;p28" descr="Resultado de imagen de castillo de san jose tienda"/>
          <p:cNvPicPr preferRelativeResize="0"/>
          <p:nvPr/>
        </p:nvPicPr>
        <p:blipFill rotWithShape="1">
          <a:blip r:embed="rId9">
            <a:alphaModFix/>
          </a:blip>
          <a:srcRect/>
          <a:stretch/>
        </p:blipFill>
        <p:spPr>
          <a:xfrm>
            <a:off x="0" y="3572670"/>
            <a:ext cx="4166380" cy="3286918"/>
          </a:xfrm>
          <a:prstGeom prst="rect">
            <a:avLst/>
          </a:prstGeom>
          <a:noFill/>
          <a:ln>
            <a:noFill/>
          </a:ln>
        </p:spPr>
      </p:pic>
      <p:pic>
        <p:nvPicPr>
          <p:cNvPr id="209" name="Google Shape;209;p28"/>
          <p:cNvPicPr preferRelativeResize="0"/>
          <p:nvPr/>
        </p:nvPicPr>
        <p:blipFill rotWithShape="1">
          <a:blip r:embed="rId10">
            <a:alphaModFix/>
          </a:blip>
          <a:srcRect/>
          <a:stretch/>
        </p:blipFill>
        <p:spPr>
          <a:xfrm>
            <a:off x="2594744" y="5930124"/>
            <a:ext cx="1000124" cy="714380"/>
          </a:xfrm>
          <a:prstGeom prst="rect">
            <a:avLst/>
          </a:prstGeom>
          <a:noFill/>
          <a:ln>
            <a:noFill/>
          </a:ln>
        </p:spPr>
      </p:pic>
      <p:pic>
        <p:nvPicPr>
          <p:cNvPr id="210" name="Google Shape;210;p28" descr="Resultado de imagen de tienda mirador del rio"/>
          <p:cNvPicPr preferRelativeResize="0"/>
          <p:nvPr/>
        </p:nvPicPr>
        <p:blipFill rotWithShape="1">
          <a:blip r:embed="rId11">
            <a:alphaModFix/>
          </a:blip>
          <a:srcRect/>
          <a:stretch/>
        </p:blipFill>
        <p:spPr>
          <a:xfrm>
            <a:off x="4166380" y="3572670"/>
            <a:ext cx="3857652" cy="3286918"/>
          </a:xfrm>
          <a:prstGeom prst="rect">
            <a:avLst/>
          </a:prstGeom>
          <a:noFill/>
          <a:ln>
            <a:noFill/>
          </a:ln>
        </p:spPr>
      </p:pic>
      <p:pic>
        <p:nvPicPr>
          <p:cNvPr id="211" name="Google Shape;211;p28" descr="Resultado de imagen de mirador del rio cact"/>
          <p:cNvPicPr preferRelativeResize="0"/>
          <p:nvPr/>
        </p:nvPicPr>
        <p:blipFill rotWithShape="1">
          <a:blip r:embed="rId12">
            <a:alphaModFix/>
          </a:blip>
          <a:srcRect/>
          <a:stretch/>
        </p:blipFill>
        <p:spPr>
          <a:xfrm>
            <a:off x="5452264" y="5715810"/>
            <a:ext cx="1072340" cy="1072340"/>
          </a:xfrm>
          <a:prstGeom prst="rect">
            <a:avLst/>
          </a:prstGeom>
          <a:noFill/>
          <a:ln>
            <a:noFill/>
          </a:ln>
        </p:spPr>
      </p:pic>
      <p:pic>
        <p:nvPicPr>
          <p:cNvPr id="212" name="Google Shape;212;p28" descr="Resultado de imagen de casa museo campesino tienda"/>
          <p:cNvPicPr preferRelativeResize="0"/>
          <p:nvPr/>
        </p:nvPicPr>
        <p:blipFill rotWithShape="1">
          <a:blip r:embed="rId13">
            <a:alphaModFix/>
          </a:blip>
          <a:srcRect/>
          <a:stretch/>
        </p:blipFill>
        <p:spPr>
          <a:xfrm>
            <a:off x="9381354" y="5715810"/>
            <a:ext cx="1132393" cy="1078955"/>
          </a:xfrm>
          <a:prstGeom prst="rect">
            <a:avLst/>
          </a:prstGeom>
          <a:noFill/>
          <a:ln>
            <a:noFill/>
          </a:ln>
        </p:spPr>
      </p:pic>
      <p:sp>
        <p:nvSpPr>
          <p:cNvPr id="213" name="Google Shape;213;p28"/>
          <p:cNvSpPr/>
          <p:nvPr/>
        </p:nvSpPr>
        <p:spPr>
          <a:xfrm>
            <a:off x="0" y="0"/>
            <a:ext cx="12190413" cy="6859588"/>
          </a:xfrm>
          <a:prstGeom prst="rect">
            <a:avLst/>
          </a:prstGeom>
          <a:solidFill>
            <a:srgbClr val="F2F2F2">
              <a:alpha val="74901"/>
            </a:srgbClr>
          </a:solidFill>
          <a:ln w="19050" cap="flat" cmpd="sng">
            <a:solidFill>
              <a:srgbClr val="1C53B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b="0" i="0" u="none" strike="noStrike" cap="none">
              <a:solidFill>
                <a:schemeClr val="lt1"/>
              </a:solidFill>
              <a:latin typeface="Calibri"/>
              <a:ea typeface="Calibri"/>
              <a:cs typeface="Calibri"/>
              <a:sym typeface="Calibri"/>
            </a:endParaRPr>
          </a:p>
        </p:txBody>
      </p:sp>
      <p:sp>
        <p:nvSpPr>
          <p:cNvPr id="214" name="Google Shape;214;p28"/>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1</a:t>
            </a:fld>
            <a:endParaRPr/>
          </a:p>
        </p:txBody>
      </p:sp>
      <p:sp>
        <p:nvSpPr>
          <p:cNvPr id="215" name="Google Shape;215;p28"/>
          <p:cNvSpPr/>
          <p:nvPr/>
        </p:nvSpPr>
        <p:spPr>
          <a:xfrm>
            <a:off x="-262776" y="2858290"/>
            <a:ext cx="11519779" cy="1633407"/>
          </a:xfrm>
          <a:prstGeom prst="rect">
            <a:avLst/>
          </a:prstGeom>
          <a:noFill/>
          <a:ln>
            <a:noFill/>
          </a:ln>
        </p:spPr>
        <p:txBody>
          <a:bodyPr spcFirstLastPara="1" wrap="square" lIns="108850" tIns="54425" rIns="108850" bIns="54425" anchor="t" anchorCtr="0">
            <a:noAutofit/>
          </a:bodyPr>
          <a:lstStyle/>
          <a:p>
            <a:pPr marL="0" marR="0" lvl="0" indent="0" algn="ctr" rtl="0">
              <a:spcBef>
                <a:spcPts val="0"/>
              </a:spcBef>
              <a:spcAft>
                <a:spcPts val="0"/>
              </a:spcAft>
              <a:buNone/>
            </a:pPr>
            <a:r>
              <a:rPr lang="es-ES" sz="3300" b="0" i="0" u="none" strike="noStrike" cap="small">
                <a:solidFill>
                  <a:srgbClr val="20124D"/>
                </a:solidFill>
                <a:latin typeface="Calibri"/>
                <a:ea typeface="Calibri"/>
                <a:cs typeface="Calibri"/>
                <a:sym typeface="Calibri"/>
              </a:rPr>
              <a:t>Análisis de Resultados. Modelo de Escucha Tiendas</a:t>
            </a:r>
            <a:endParaRPr>
              <a:solidFill>
                <a:srgbClr val="20124D"/>
              </a:solidFill>
            </a:endParaRPr>
          </a:p>
          <a:p>
            <a:pPr marL="0" marR="0" lvl="0" indent="0" algn="ctr" rtl="0">
              <a:spcBef>
                <a:spcPts val="0"/>
              </a:spcBef>
              <a:spcAft>
                <a:spcPts val="0"/>
              </a:spcAft>
              <a:buNone/>
            </a:pPr>
            <a:r>
              <a:rPr lang="es-ES" sz="3300" b="1" i="0" u="none" strike="noStrike" cap="small">
                <a:solidFill>
                  <a:srgbClr val="20124D"/>
                </a:solidFill>
                <a:latin typeface="Calibri"/>
                <a:ea typeface="Calibri"/>
                <a:cs typeface="Calibri"/>
                <a:sym typeface="Calibri"/>
              </a:rPr>
              <a:t>Informe Operativo. Q</a:t>
            </a:r>
            <a:r>
              <a:rPr lang="es-ES" sz="3300" b="1" cap="small">
                <a:solidFill>
                  <a:srgbClr val="20124D"/>
                </a:solidFill>
                <a:latin typeface="Calibri"/>
                <a:ea typeface="Calibri"/>
                <a:cs typeface="Calibri"/>
                <a:sym typeface="Calibri"/>
              </a:rPr>
              <a:t>2</a:t>
            </a:r>
            <a:r>
              <a:rPr lang="es-ES" sz="3300" b="1" i="0" u="none" strike="noStrike" cap="small">
                <a:solidFill>
                  <a:srgbClr val="20124D"/>
                </a:solidFill>
                <a:latin typeface="Calibri"/>
                <a:ea typeface="Calibri"/>
                <a:cs typeface="Calibri"/>
                <a:sym typeface="Calibri"/>
              </a:rPr>
              <a:t> 202</a:t>
            </a:r>
            <a:r>
              <a:rPr lang="es-ES" sz="3300" b="1" cap="small">
                <a:solidFill>
                  <a:srgbClr val="20124D"/>
                </a:solidFill>
                <a:latin typeface="Calibri"/>
                <a:ea typeface="Calibri"/>
                <a:cs typeface="Calibri"/>
                <a:sym typeface="Calibri"/>
              </a:rPr>
              <a:t>1</a:t>
            </a:r>
            <a:endParaRPr>
              <a:solidFill>
                <a:srgbClr val="20124D"/>
              </a:solidFill>
            </a:endParaRPr>
          </a:p>
          <a:p>
            <a:pPr marL="0" marR="0" lvl="0" indent="0" algn="l" rtl="0">
              <a:spcBef>
                <a:spcPts val="0"/>
              </a:spcBef>
              <a:spcAft>
                <a:spcPts val="0"/>
              </a:spcAft>
              <a:buNone/>
            </a:pPr>
            <a:r>
              <a:rPr lang="es-ES" sz="3300" b="1" i="0" u="none" strike="noStrike" cap="small">
                <a:solidFill>
                  <a:srgbClr val="C00000"/>
                </a:solidFill>
                <a:latin typeface="Calibri"/>
                <a:ea typeface="Calibri"/>
                <a:cs typeface="Calibri"/>
                <a:sym typeface="Calibri"/>
              </a:rPr>
              <a:t>		</a:t>
            </a:r>
            <a:endParaRPr sz="2100" b="1" i="0" u="none" strike="noStrike" cap="small">
              <a:solidFill>
                <a:schemeClr val="dk1"/>
              </a:solidFill>
              <a:latin typeface="Calibri"/>
              <a:ea typeface="Calibri"/>
              <a:cs typeface="Calibri"/>
              <a:sym typeface="Calibri"/>
            </a:endParaRPr>
          </a:p>
        </p:txBody>
      </p:sp>
      <p:pic>
        <p:nvPicPr>
          <p:cNvPr id="216" name="Google Shape;216;p28"/>
          <p:cNvPicPr preferRelativeResize="0"/>
          <p:nvPr/>
        </p:nvPicPr>
        <p:blipFill rotWithShape="1">
          <a:blip r:embed="rId14">
            <a:alphaModFix/>
          </a:blip>
          <a:srcRect/>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7"/>
          <p:cNvPicPr preferRelativeResize="0"/>
          <p:nvPr/>
        </p:nvPicPr>
        <p:blipFill rotWithShape="1">
          <a:blip r:embed="rId3">
            <a:alphaModFix/>
          </a:blip>
          <a:srcRect/>
          <a:stretch/>
        </p:blipFill>
        <p:spPr>
          <a:xfrm>
            <a:off x="437545" y="1703915"/>
            <a:ext cx="654309" cy="654309"/>
          </a:xfrm>
          <a:prstGeom prst="rect">
            <a:avLst/>
          </a:prstGeom>
          <a:noFill/>
          <a:ln>
            <a:noFill/>
          </a:ln>
        </p:spPr>
      </p:pic>
      <p:sp>
        <p:nvSpPr>
          <p:cNvPr id="398" name="Google Shape;398;p37"/>
          <p:cNvSpPr txBox="1"/>
          <p:nvPr/>
        </p:nvSpPr>
        <p:spPr>
          <a:xfrm>
            <a:off x="49178" y="2429662"/>
            <a:ext cx="1331120"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600"/>
              <a:buFont typeface="Quattrocento Sans"/>
              <a:buNone/>
            </a:pPr>
            <a:r>
              <a:rPr lang="es-ES" sz="1600" b="1" i="0" u="none" strike="noStrike" cap="none">
                <a:solidFill>
                  <a:srgbClr val="0070C0"/>
                </a:solidFill>
                <a:latin typeface="Quattrocento Sans"/>
                <a:ea typeface="Quattrocento Sans"/>
                <a:cs typeface="Quattrocento Sans"/>
                <a:sym typeface="Quattrocento Sans"/>
              </a:rPr>
              <a:t>Tamaño de la tienda</a:t>
            </a:r>
            <a:endParaRPr/>
          </a:p>
        </p:txBody>
      </p:sp>
      <p:grpSp>
        <p:nvGrpSpPr>
          <p:cNvPr id="399" name="Google Shape;399;p37"/>
          <p:cNvGrpSpPr/>
          <p:nvPr/>
        </p:nvGrpSpPr>
        <p:grpSpPr>
          <a:xfrm>
            <a:off x="5880892" y="1500968"/>
            <a:ext cx="1425515" cy="1512738"/>
            <a:chOff x="9370185" y="5063444"/>
            <a:chExt cx="1425515" cy="1584176"/>
          </a:xfrm>
        </p:grpSpPr>
        <p:pic>
          <p:nvPicPr>
            <p:cNvPr id="400" name="Google Shape;400;p37" descr="Resultado de imagen de icono dependiente"/>
            <p:cNvPicPr preferRelativeResize="0"/>
            <p:nvPr/>
          </p:nvPicPr>
          <p:blipFill rotWithShape="1">
            <a:blip r:embed="rId4">
              <a:alphaModFix/>
            </a:blip>
            <a:srcRect/>
            <a:stretch/>
          </p:blipFill>
          <p:spPr>
            <a:xfrm>
              <a:off x="9634075" y="5063444"/>
              <a:ext cx="897736" cy="897736"/>
            </a:xfrm>
            <a:prstGeom prst="rect">
              <a:avLst/>
            </a:prstGeom>
            <a:noFill/>
            <a:ln>
              <a:noFill/>
            </a:ln>
          </p:spPr>
        </p:pic>
        <p:sp>
          <p:nvSpPr>
            <p:cNvPr id="401" name="Google Shape;401;p37"/>
            <p:cNvSpPr txBox="1"/>
            <p:nvPr/>
          </p:nvSpPr>
          <p:spPr>
            <a:xfrm>
              <a:off x="9370185" y="6062845"/>
              <a:ext cx="1425515"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600"/>
                <a:buFont typeface="Quattrocento Sans"/>
                <a:buNone/>
              </a:pPr>
              <a:r>
                <a:rPr lang="es-ES" sz="1600" b="1" i="0" u="none" strike="noStrike" cap="none">
                  <a:solidFill>
                    <a:srgbClr val="0070C0"/>
                  </a:solidFill>
                  <a:latin typeface="Quattrocento Sans"/>
                  <a:ea typeface="Quattrocento Sans"/>
                  <a:cs typeface="Quattrocento Sans"/>
                  <a:sym typeface="Quattrocento Sans"/>
                </a:rPr>
                <a:t>Ubicación de la tienda</a:t>
              </a:r>
              <a:endParaRPr sz="1600" b="1" i="0" u="none" strike="noStrike" cap="none">
                <a:solidFill>
                  <a:srgbClr val="0070C0"/>
                </a:solidFill>
                <a:latin typeface="Quattrocento Sans"/>
                <a:ea typeface="Quattrocento Sans"/>
                <a:cs typeface="Quattrocento Sans"/>
                <a:sym typeface="Quattrocento Sans"/>
              </a:endParaRPr>
            </a:p>
          </p:txBody>
        </p:sp>
      </p:grpSp>
      <p:sp>
        <p:nvSpPr>
          <p:cNvPr id="402" name="Google Shape;402;p37"/>
          <p:cNvSpPr txBox="1"/>
          <p:nvPr/>
        </p:nvSpPr>
        <p:spPr>
          <a:xfrm>
            <a:off x="330387" y="0"/>
            <a:ext cx="7132971" cy="72881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00B050"/>
                </a:solidFill>
                <a:latin typeface="Quattrocento Sans"/>
                <a:ea typeface="Quattrocento Sans"/>
                <a:cs typeface="Quattrocento Sans"/>
                <a:sym typeface="Quattrocento Sans"/>
              </a:rPr>
              <a:t>Calidad percibida 🡪 INSTALACIONES</a:t>
            </a:r>
            <a:endParaRPr/>
          </a:p>
        </p:txBody>
      </p:sp>
      <p:sp>
        <p:nvSpPr>
          <p:cNvPr id="403" name="Google Shape;403;p37" descr="Resultado de imagen de tamaño icon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04" name="Google Shape;404;p37" descr="Resultado de imagen de tamaño icono"/>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05" name="Google Shape;405;p37" descr="Resultado de imagen de tamaño icono"/>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06" name="Google Shape;406;p37"/>
          <p:cNvSpPr txBox="1">
            <a:spLocks noGrp="1"/>
          </p:cNvSpPr>
          <p:nvPr>
            <p:ph type="sldNum" idx="12"/>
          </p:nvPr>
        </p:nvSpPr>
        <p:spPr>
          <a:xfrm>
            <a:off x="8611039" y="6520968"/>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10</a:t>
            </a:fld>
            <a:endParaRPr>
              <a:solidFill>
                <a:srgbClr val="7F7F7F"/>
              </a:solidFill>
            </a:endParaRPr>
          </a:p>
        </p:txBody>
      </p:sp>
      <p:grpSp>
        <p:nvGrpSpPr>
          <p:cNvPr id="407" name="Google Shape;407;p37"/>
          <p:cNvGrpSpPr/>
          <p:nvPr/>
        </p:nvGrpSpPr>
        <p:grpSpPr>
          <a:xfrm>
            <a:off x="94414" y="4111597"/>
            <a:ext cx="1425515" cy="1961403"/>
            <a:chOff x="4090250" y="3981142"/>
            <a:chExt cx="1425515" cy="1961403"/>
          </a:xfrm>
        </p:grpSpPr>
        <p:pic>
          <p:nvPicPr>
            <p:cNvPr id="408" name="Google Shape;408;p37"/>
            <p:cNvPicPr preferRelativeResize="0"/>
            <p:nvPr/>
          </p:nvPicPr>
          <p:blipFill rotWithShape="1">
            <a:blip r:embed="rId5">
              <a:alphaModFix/>
            </a:blip>
            <a:srcRect/>
            <a:stretch/>
          </p:blipFill>
          <p:spPr>
            <a:xfrm>
              <a:off x="4367014" y="3981142"/>
              <a:ext cx="873787" cy="873787"/>
            </a:xfrm>
            <a:prstGeom prst="rect">
              <a:avLst/>
            </a:prstGeom>
            <a:noFill/>
            <a:ln>
              <a:noFill/>
            </a:ln>
          </p:spPr>
        </p:pic>
        <p:sp>
          <p:nvSpPr>
            <p:cNvPr id="409" name="Google Shape;409;p37"/>
            <p:cNvSpPr txBox="1"/>
            <p:nvPr/>
          </p:nvSpPr>
          <p:spPr>
            <a:xfrm>
              <a:off x="4090250" y="4865327"/>
              <a:ext cx="1425515"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600"/>
                <a:buFont typeface="Quattrocento Sans"/>
                <a:buNone/>
              </a:pPr>
              <a:r>
                <a:rPr lang="es-ES" sz="1600" b="1" i="0" u="none" strike="noStrike" cap="none">
                  <a:solidFill>
                    <a:srgbClr val="0070C0"/>
                  </a:solidFill>
                  <a:latin typeface="Quattrocento Sans"/>
                  <a:ea typeface="Quattrocento Sans"/>
                  <a:cs typeface="Quattrocento Sans"/>
                  <a:sym typeface="Quattrocento Sans"/>
                </a:rPr>
                <a:t>Diseño y distribución interior de la tienda</a:t>
              </a:r>
              <a:endParaRPr sz="1600" b="1" i="0" u="none" strike="noStrike" cap="none">
                <a:solidFill>
                  <a:srgbClr val="0070C0"/>
                </a:solidFill>
                <a:latin typeface="Quattrocento Sans"/>
                <a:ea typeface="Quattrocento Sans"/>
                <a:cs typeface="Quattrocento Sans"/>
                <a:sym typeface="Quattrocento Sans"/>
              </a:endParaRPr>
            </a:p>
          </p:txBody>
        </p:sp>
      </p:grpSp>
      <p:grpSp>
        <p:nvGrpSpPr>
          <p:cNvPr id="410" name="Google Shape;410;p37"/>
          <p:cNvGrpSpPr/>
          <p:nvPr/>
        </p:nvGrpSpPr>
        <p:grpSpPr>
          <a:xfrm>
            <a:off x="5955575" y="4203072"/>
            <a:ext cx="1425515" cy="1584176"/>
            <a:chOff x="7470680" y="4006675"/>
            <a:chExt cx="1425515" cy="1584176"/>
          </a:xfrm>
        </p:grpSpPr>
        <p:grpSp>
          <p:nvGrpSpPr>
            <p:cNvPr id="411" name="Google Shape;411;p37"/>
            <p:cNvGrpSpPr/>
            <p:nvPr/>
          </p:nvGrpSpPr>
          <p:grpSpPr>
            <a:xfrm>
              <a:off x="7670353" y="4006675"/>
              <a:ext cx="1021589" cy="943228"/>
              <a:chOff x="623275" y="4704424"/>
              <a:chExt cx="1021589" cy="943228"/>
            </a:xfrm>
          </p:grpSpPr>
          <p:pic>
            <p:nvPicPr>
              <p:cNvPr id="412" name="Google Shape;412;p37"/>
              <p:cNvPicPr preferRelativeResize="0"/>
              <p:nvPr/>
            </p:nvPicPr>
            <p:blipFill rotWithShape="1">
              <a:blip r:embed="rId6">
                <a:alphaModFix/>
              </a:blip>
              <a:srcRect/>
              <a:stretch/>
            </p:blipFill>
            <p:spPr>
              <a:xfrm>
                <a:off x="623275" y="4704424"/>
                <a:ext cx="1021589" cy="943228"/>
              </a:xfrm>
              <a:prstGeom prst="rect">
                <a:avLst/>
              </a:prstGeom>
              <a:noFill/>
              <a:ln>
                <a:noFill/>
              </a:ln>
            </p:spPr>
          </p:pic>
          <p:pic>
            <p:nvPicPr>
              <p:cNvPr id="413" name="Google Shape;413;p37"/>
              <p:cNvPicPr preferRelativeResize="0"/>
              <p:nvPr/>
            </p:nvPicPr>
            <p:blipFill rotWithShape="1">
              <a:blip r:embed="rId7">
                <a:alphaModFix/>
              </a:blip>
              <a:srcRect t="7332" b="10972"/>
              <a:stretch/>
            </p:blipFill>
            <p:spPr>
              <a:xfrm>
                <a:off x="951682" y="5058909"/>
                <a:ext cx="351784" cy="342872"/>
              </a:xfrm>
              <a:prstGeom prst="rect">
                <a:avLst/>
              </a:prstGeom>
              <a:noFill/>
              <a:ln>
                <a:noFill/>
              </a:ln>
            </p:spPr>
          </p:pic>
        </p:grpSp>
        <p:sp>
          <p:nvSpPr>
            <p:cNvPr id="414" name="Google Shape;414;p37"/>
            <p:cNvSpPr txBox="1"/>
            <p:nvPr/>
          </p:nvSpPr>
          <p:spPr>
            <a:xfrm>
              <a:off x="7470680" y="5006076"/>
              <a:ext cx="1425515"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600"/>
                <a:buFont typeface="Quattrocento Sans"/>
                <a:buNone/>
              </a:pPr>
              <a:r>
                <a:rPr lang="es-ES" sz="1600" b="1" i="0" u="none" strike="noStrike" cap="none">
                  <a:solidFill>
                    <a:srgbClr val="0070C0"/>
                  </a:solidFill>
                  <a:latin typeface="Quattrocento Sans"/>
                  <a:ea typeface="Quattrocento Sans"/>
                  <a:cs typeface="Quattrocento Sans"/>
                  <a:sym typeface="Quattrocento Sans"/>
                </a:rPr>
                <a:t>Limpieza de la tienda</a:t>
              </a:r>
              <a:endParaRPr sz="1600" b="1" i="0" u="none" strike="noStrike" cap="none">
                <a:solidFill>
                  <a:srgbClr val="0070C0"/>
                </a:solidFill>
                <a:latin typeface="Quattrocento Sans"/>
                <a:ea typeface="Quattrocento Sans"/>
                <a:cs typeface="Quattrocento Sans"/>
                <a:sym typeface="Quattrocento Sans"/>
              </a:endParaRPr>
            </a:p>
          </p:txBody>
        </p:sp>
      </p:grpSp>
      <p:sp>
        <p:nvSpPr>
          <p:cNvPr id="415" name="Google Shape;415;p37"/>
          <p:cNvSpPr txBox="1"/>
          <p:nvPr/>
        </p:nvSpPr>
        <p:spPr>
          <a:xfrm>
            <a:off x="98567" y="775154"/>
            <a:ext cx="11994900" cy="293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400"/>
              <a:buFont typeface="Noto Sans Symbols"/>
              <a:buNone/>
            </a:pPr>
            <a:r>
              <a:rPr lang="es-ES" sz="1400" b="1" u="none">
                <a:solidFill>
                  <a:srgbClr val="000000"/>
                </a:solidFill>
                <a:latin typeface="Quattrocento Sans"/>
                <a:ea typeface="Quattrocento Sans"/>
                <a:cs typeface="Quattrocento Sans"/>
                <a:sym typeface="Quattrocento Sans"/>
              </a:rPr>
              <a:t>  </a:t>
            </a:r>
            <a:r>
              <a:rPr lang="es-ES" b="1">
                <a:solidFill>
                  <a:schemeClr val="dk1"/>
                </a:solidFill>
                <a:latin typeface="Quattrocento Sans"/>
                <a:ea typeface="Quattrocento Sans"/>
                <a:cs typeface="Quattrocento Sans"/>
                <a:sym typeface="Quattrocento Sans"/>
              </a:rPr>
              <a:t>  </a:t>
            </a:r>
            <a:r>
              <a:rPr lang="es-ES" b="1">
                <a:latin typeface="Quattrocento Sans"/>
                <a:ea typeface="Quattrocento Sans"/>
                <a:cs typeface="Quattrocento Sans"/>
                <a:sym typeface="Quattrocento Sans"/>
              </a:rPr>
              <a:t>  Porcentaje en azul: </a:t>
            </a:r>
            <a:r>
              <a:rPr lang="es-ES" b="1">
                <a:solidFill>
                  <a:srgbClr val="0052DE"/>
                </a:solidFill>
                <a:latin typeface="Quattrocento Sans"/>
                <a:ea typeface="Quattrocento Sans"/>
                <a:cs typeface="Quattrocento Sans"/>
                <a:sym typeface="Quattrocento Sans"/>
              </a:rPr>
              <a:t>Valoraciones positivas (bien y muy bien)                      </a:t>
            </a:r>
            <a:r>
              <a:rPr lang="es-ES" b="1">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marL="0" marR="0" lvl="0" indent="0" algn="l" rtl="0">
              <a:spcBef>
                <a:spcPts val="0"/>
              </a:spcBef>
              <a:spcAft>
                <a:spcPts val="0"/>
              </a:spcAft>
              <a:buClr>
                <a:srgbClr val="000000"/>
              </a:buClr>
              <a:buSzPts val="1400"/>
              <a:buFont typeface="Noto Sans Symbols"/>
              <a:buNone/>
            </a:pPr>
            <a:endParaRPr b="1">
              <a:solidFill>
                <a:schemeClr val="dk1"/>
              </a:solidFill>
              <a:latin typeface="Quattrocento Sans"/>
              <a:ea typeface="Quattrocento Sans"/>
              <a:cs typeface="Quattrocento Sans"/>
              <a:sym typeface="Quattrocento Sans"/>
            </a:endParaRPr>
          </a:p>
        </p:txBody>
      </p:sp>
      <p:pic>
        <p:nvPicPr>
          <p:cNvPr id="416" name="Google Shape;416;p37"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417" name="Google Shape;417;p37"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418" name="Google Shape;418;p37"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419" name="Google Shape;419;p37"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420" name="Google Shape;420;p37"/>
          <p:cNvCxnSpPr/>
          <p:nvPr/>
        </p:nvCxnSpPr>
        <p:spPr>
          <a:xfrm>
            <a:off x="5360836" y="815796"/>
            <a:ext cx="341400"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8"/>
          <p:cNvSpPr txBox="1"/>
          <p:nvPr/>
        </p:nvSpPr>
        <p:spPr>
          <a:xfrm>
            <a:off x="330375" y="0"/>
            <a:ext cx="7444500" cy="7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id="427" name="Google Shape;427;p38" descr="Resultado de imagen de tamaño icon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28" name="Google Shape;428;p38" descr="Resultado de imagen de tamaño icono"/>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29" name="Google Shape;429;p38" descr="Resultado de imagen de tamaño icono"/>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30" name="Google Shape;430;p38"/>
          <p:cNvSpPr txBox="1">
            <a:spLocks noGrp="1"/>
          </p:cNvSpPr>
          <p:nvPr>
            <p:ph type="sldNum" idx="12"/>
          </p:nvPr>
        </p:nvSpPr>
        <p:spPr>
          <a:xfrm>
            <a:off x="8611039" y="6520968"/>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11</a:t>
            </a:fld>
            <a:endParaRPr>
              <a:solidFill>
                <a:srgbClr val="7F7F7F"/>
              </a:solidFill>
            </a:endParaRPr>
          </a:p>
        </p:txBody>
      </p:sp>
      <p:pic>
        <p:nvPicPr>
          <p:cNvPr id="431" name="Google Shape;431;p38"/>
          <p:cNvPicPr preferRelativeResize="0"/>
          <p:nvPr/>
        </p:nvPicPr>
        <p:blipFill rotWithShape="1">
          <a:blip r:embed="rId3">
            <a:alphaModFix/>
          </a:blip>
          <a:srcRect/>
          <a:stretch/>
        </p:blipFill>
        <p:spPr>
          <a:xfrm>
            <a:off x="9883903" y="653685"/>
            <a:ext cx="873787" cy="873787"/>
          </a:xfrm>
          <a:prstGeom prst="rect">
            <a:avLst/>
          </a:prstGeom>
          <a:noFill/>
          <a:ln>
            <a:noFill/>
          </a:ln>
        </p:spPr>
      </p:pic>
      <p:pic>
        <p:nvPicPr>
          <p:cNvPr id="432" name="Google Shape;432;p38" title="Gráfico"/>
          <p:cNvPicPr preferRelativeResize="0"/>
          <p:nvPr/>
        </p:nvPicPr>
        <p:blipFill>
          <a:blip r:embed="rId4">
            <a:alphaModFix/>
          </a:blip>
          <a:stretch>
            <a:fillRect/>
          </a:stretch>
        </p:blipFill>
        <p:spPr>
          <a:xfrm>
            <a:off x="460375" y="1328850"/>
            <a:ext cx="8065324" cy="4990575"/>
          </a:xfrm>
          <a:prstGeom prst="rect">
            <a:avLst/>
          </a:prstGeom>
          <a:noFill/>
          <a:ln>
            <a:noFill/>
          </a:ln>
        </p:spPr>
      </p:pic>
      <p:sp>
        <p:nvSpPr>
          <p:cNvPr id="433" name="Google Shape;433;p38"/>
          <p:cNvSpPr txBox="1"/>
          <p:nvPr/>
        </p:nvSpPr>
        <p:spPr>
          <a:xfrm>
            <a:off x="8557568" y="2173739"/>
            <a:ext cx="3526500" cy="130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son las </a:t>
            </a:r>
            <a:r>
              <a:rPr lang="es-ES" sz="1600" b="1">
                <a:solidFill>
                  <a:schemeClr val="dk1"/>
                </a:solidFill>
                <a:latin typeface="Quattrocento Sans"/>
                <a:ea typeface="Quattrocento Sans"/>
                <a:cs typeface="Quattrocento Sans"/>
                <a:sym typeface="Quattrocento Sans"/>
              </a:rPr>
              <a:t>postales (23%).</a:t>
            </a:r>
            <a:endParaRPr sz="1600" b="1">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los menos demandados son los </a:t>
            </a:r>
            <a:r>
              <a:rPr lang="es-ES" sz="1600" b="1">
                <a:solidFill>
                  <a:schemeClr val="dk1"/>
                </a:solidFill>
                <a:latin typeface="Quattrocento Sans"/>
                <a:ea typeface="Quattrocento Sans"/>
                <a:cs typeface="Quattrocento Sans"/>
                <a:sym typeface="Quattrocento Sans"/>
              </a:rPr>
              <a:t>cosméticos/perfumería y las golosinas (6% cada uno).</a:t>
            </a:r>
            <a:endParaRPr sz="1600" b="1">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(artículos no clasificados), ninguno se cita con alta repetición.</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9"/>
          <p:cNvSpPr txBox="1"/>
          <p:nvPr/>
        </p:nvSpPr>
        <p:spPr>
          <a:xfrm>
            <a:off x="330375" y="0"/>
            <a:ext cx="7444500" cy="7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FF9900"/>
                </a:solidFill>
                <a:latin typeface="Quattrocento Sans"/>
                <a:ea typeface="Quattrocento Sans"/>
                <a:cs typeface="Quattrocento Sans"/>
                <a:sym typeface="Quattrocento Sans"/>
              </a:rPr>
              <a:t>PRODUCTOS🡪</a:t>
            </a:r>
            <a:r>
              <a:rPr lang="es-ES" sz="3200" b="1">
                <a:solidFill>
                  <a:srgbClr val="00B050"/>
                </a:solidFill>
                <a:latin typeface="Quattrocento Sans"/>
                <a:ea typeface="Quattrocento Sans"/>
                <a:cs typeface="Quattrocento Sans"/>
                <a:sym typeface="Quattrocento Sans"/>
              </a:rPr>
              <a:t> </a:t>
            </a:r>
            <a:r>
              <a:rPr lang="es-ES" sz="3200" b="1">
                <a:solidFill>
                  <a:srgbClr val="FF9900"/>
                </a:solidFill>
                <a:latin typeface="Quattrocento Sans"/>
                <a:ea typeface="Quattrocento Sans"/>
                <a:cs typeface="Quattrocento Sans"/>
                <a:sym typeface="Quattrocento Sans"/>
              </a:rPr>
              <a:t>comprados en la red CACT</a:t>
            </a:r>
            <a:endParaRPr/>
          </a:p>
        </p:txBody>
      </p:sp>
      <p:sp>
        <p:nvSpPr>
          <p:cNvPr id="440" name="Google Shape;440;p39" descr="Resultado de imagen de tamaño icon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41" name="Google Shape;441;p39" descr="Resultado de imagen de tamaño icono"/>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42" name="Google Shape;442;p39" descr="Resultado de imagen de tamaño icono"/>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43" name="Google Shape;443;p39"/>
          <p:cNvSpPr txBox="1">
            <a:spLocks noGrp="1"/>
          </p:cNvSpPr>
          <p:nvPr>
            <p:ph type="sldNum" idx="12"/>
          </p:nvPr>
        </p:nvSpPr>
        <p:spPr>
          <a:xfrm>
            <a:off x="8611039" y="6520968"/>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12</a:t>
            </a:fld>
            <a:endParaRPr>
              <a:solidFill>
                <a:srgbClr val="7F7F7F"/>
              </a:solidFill>
            </a:endParaRPr>
          </a:p>
        </p:txBody>
      </p:sp>
      <p:pic>
        <p:nvPicPr>
          <p:cNvPr id="444" name="Google Shape;444;p39"/>
          <p:cNvPicPr preferRelativeResize="0"/>
          <p:nvPr/>
        </p:nvPicPr>
        <p:blipFill rotWithShape="1">
          <a:blip r:embed="rId3">
            <a:alphaModFix/>
          </a:blip>
          <a:srcRect/>
          <a:stretch/>
        </p:blipFill>
        <p:spPr>
          <a:xfrm>
            <a:off x="9883903" y="653685"/>
            <a:ext cx="873787" cy="873787"/>
          </a:xfrm>
          <a:prstGeom prst="rect">
            <a:avLst/>
          </a:prstGeom>
          <a:noFill/>
          <a:ln>
            <a:noFill/>
          </a:ln>
        </p:spPr>
      </p:pic>
      <p:pic>
        <p:nvPicPr>
          <p:cNvPr id="445" name="Google Shape;445;p39" title="Gráfico"/>
          <p:cNvPicPr preferRelativeResize="0"/>
          <p:nvPr/>
        </p:nvPicPr>
        <p:blipFill>
          <a:blip r:embed="rId4">
            <a:alphaModFix/>
          </a:blip>
          <a:stretch>
            <a:fillRect/>
          </a:stretch>
        </p:blipFill>
        <p:spPr>
          <a:xfrm>
            <a:off x="460375" y="1326475"/>
            <a:ext cx="8040726" cy="4971851"/>
          </a:xfrm>
          <a:prstGeom prst="rect">
            <a:avLst/>
          </a:prstGeom>
          <a:noFill/>
          <a:ln>
            <a:noFill/>
          </a:ln>
        </p:spPr>
      </p:pic>
      <p:sp>
        <p:nvSpPr>
          <p:cNvPr id="446" name="Google Shape;446;p39"/>
          <p:cNvSpPr txBox="1"/>
          <p:nvPr/>
        </p:nvSpPr>
        <p:spPr>
          <a:xfrm>
            <a:off x="8557568" y="2173739"/>
            <a:ext cx="3526500" cy="13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según centro son:</a:t>
            </a: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r>
              <a:rPr lang="es-ES" sz="1600" b="1">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Sin datos</a:t>
            </a: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r>
              <a:rPr lang="es-ES" sz="1600" b="1">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Librería/papelería (27.8%) e imanes/llaveros (27.8%), </a:t>
            </a: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r>
              <a:rPr lang="es-ES" sz="1600" b="1">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Postales (22.6%)</a:t>
            </a: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r>
              <a:rPr lang="es-ES" sz="1600" b="1">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Postales (42.9%)</a:t>
            </a: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r>
              <a:rPr lang="es-ES" sz="1600" b="1">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Otros (46.7%)</a:t>
            </a: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600"/>
              <a:buFont typeface="Calibri"/>
              <a:buNone/>
            </a:pP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0"/>
          <p:cNvSpPr txBox="1"/>
          <p:nvPr/>
        </p:nvSpPr>
        <p:spPr>
          <a:xfrm>
            <a:off x="330375" y="0"/>
            <a:ext cx="8887500" cy="7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id="453" name="Google Shape;453;p40" descr="Resultado de imagen de tamaño icon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54" name="Google Shape;454;p40" descr="Resultado de imagen de tamaño icono"/>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55" name="Google Shape;455;p40" descr="Resultado de imagen de tamaño icono"/>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56" name="Google Shape;456;p40"/>
          <p:cNvSpPr txBox="1">
            <a:spLocks noGrp="1"/>
          </p:cNvSpPr>
          <p:nvPr>
            <p:ph type="sldNum" idx="12"/>
          </p:nvPr>
        </p:nvSpPr>
        <p:spPr>
          <a:xfrm>
            <a:off x="8750364" y="6459093"/>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13</a:t>
            </a:fld>
            <a:endParaRPr>
              <a:solidFill>
                <a:srgbClr val="7F7F7F"/>
              </a:solidFill>
            </a:endParaRPr>
          </a:p>
        </p:txBody>
      </p:sp>
      <p:pic>
        <p:nvPicPr>
          <p:cNvPr id="457" name="Google Shape;457;p40"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p:nvPr/>
        </p:nvSpPr>
        <p:spPr>
          <a:xfrm>
            <a:off x="330375" y="0"/>
            <a:ext cx="8887500" cy="7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id="464" name="Google Shape;464;p41" descr="Resultado de imagen de tamaño icon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65" name="Google Shape;465;p41" descr="Resultado de imagen de tamaño icono"/>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66" name="Google Shape;466;p41" descr="Resultado de imagen de tamaño icono"/>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467" name="Google Shape;467;p41"/>
          <p:cNvSpPr txBox="1">
            <a:spLocks noGrp="1"/>
          </p:cNvSpPr>
          <p:nvPr>
            <p:ph type="sldNum" idx="12"/>
          </p:nvPr>
        </p:nvSpPr>
        <p:spPr>
          <a:xfrm>
            <a:off x="8696789" y="6681743"/>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14</a:t>
            </a:fld>
            <a:endParaRPr>
              <a:solidFill>
                <a:srgbClr val="7F7F7F"/>
              </a:solidFill>
            </a:endParaRPr>
          </a:p>
        </p:txBody>
      </p:sp>
      <p:pic>
        <p:nvPicPr>
          <p:cNvPr id="468" name="Google Shape;468;p41"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p:cNvSpPr/>
          <p:nvPr/>
        </p:nvSpPr>
        <p:spPr>
          <a:xfrm>
            <a:off x="0" y="0"/>
            <a:ext cx="12190413" cy="3645868"/>
          </a:xfrm>
          <a:prstGeom prst="rect">
            <a:avLst/>
          </a:prstGeom>
          <a:gradFill>
            <a:gsLst>
              <a:gs pos="0">
                <a:srgbClr val="3F3F3F"/>
              </a:gs>
              <a:gs pos="100000">
                <a:srgbClr val="606060"/>
              </a:gs>
            </a:gsLst>
            <a:path path="circle">
              <a:fillToRect l="50000" t="50000" r="50000" b="50000"/>
            </a:path>
            <a:tileRect/>
          </a:gradFill>
          <a:ln>
            <a:noFill/>
          </a:ln>
          <a:effectLst>
            <a:outerShdw blurRad="50800" dist="25400" dir="5040000" rotWithShape="0">
              <a:srgbClr val="000000">
                <a:alpha val="43921"/>
              </a:srgbClr>
            </a:outerShdw>
          </a:effectLst>
        </p:spPr>
        <p:txBody>
          <a:bodyPr spcFirstLastPara="1" wrap="square" lIns="108850" tIns="54425" rIns="108850" bIns="54425" anchor="ctr" anchorCtr="0">
            <a:noAutofit/>
          </a:bodyPr>
          <a:lstStyle/>
          <a:p>
            <a:pPr marL="0" marR="0" lvl="0" indent="0" algn="ctr" rtl="0">
              <a:spcBef>
                <a:spcPts val="0"/>
              </a:spcBef>
              <a:spcAft>
                <a:spcPts val="0"/>
              </a:spcAft>
              <a:buNone/>
            </a:pPr>
            <a:endParaRPr sz="2100">
              <a:solidFill>
                <a:srgbClr val="FFFFFF"/>
              </a:solidFill>
              <a:latin typeface="Calibri"/>
              <a:ea typeface="Calibri"/>
              <a:cs typeface="Calibri"/>
              <a:sym typeface="Calibri"/>
            </a:endParaRPr>
          </a:p>
        </p:txBody>
      </p:sp>
      <p:sp>
        <p:nvSpPr>
          <p:cNvPr id="474" name="Google Shape;474;p42"/>
          <p:cNvSpPr txBox="1"/>
          <p:nvPr/>
        </p:nvSpPr>
        <p:spPr>
          <a:xfrm>
            <a:off x="442578" y="4077866"/>
            <a:ext cx="11305256" cy="831381"/>
          </a:xfrm>
          <a:prstGeom prst="rect">
            <a:avLst/>
          </a:prstGeom>
          <a:noFill/>
          <a:ln>
            <a:noFill/>
          </a:ln>
        </p:spPr>
        <p:txBody>
          <a:bodyPr spcFirstLastPara="1" wrap="square" lIns="171400" tIns="171400" rIns="171400" bIns="171400" anchor="ctr" anchorCtr="0">
            <a:noAutofit/>
          </a:bodyPr>
          <a:lstStyle/>
          <a:p>
            <a:pPr marL="0" marR="0" lvl="0" indent="0" algn="just" rtl="0">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475" name="Google Shape;475;p42"/>
          <p:cNvSpPr txBox="1"/>
          <p:nvPr/>
        </p:nvSpPr>
        <p:spPr>
          <a:xfrm>
            <a:off x="323889" y="1998133"/>
            <a:ext cx="10019789" cy="14160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chemeClr val="lt1"/>
              </a:buClr>
              <a:buSzPts val="4800"/>
              <a:buFont typeface="Quattrocento Sans"/>
              <a:buNone/>
            </a:pPr>
            <a:r>
              <a:rPr lang="es-ES" sz="4800" b="1">
                <a:solidFill>
                  <a:schemeClr val="lt1"/>
                </a:solidFill>
                <a:latin typeface="Quattrocento Sans"/>
                <a:ea typeface="Quattrocento Sans"/>
                <a:cs typeface="Quattrocento Sans"/>
                <a:sym typeface="Quattrocento Sans"/>
              </a:rPr>
              <a:t>Conclusiones y Recomendaciones</a:t>
            </a:r>
            <a:endParaRPr sz="4800" b="1">
              <a:solidFill>
                <a:srgbClr val="FFFFFF"/>
              </a:solidFill>
              <a:latin typeface="Quattrocento Sans"/>
              <a:ea typeface="Quattrocento Sans"/>
              <a:cs typeface="Quattrocento Sans"/>
              <a:sym typeface="Quattrocento Sans"/>
            </a:endParaRPr>
          </a:p>
        </p:txBody>
      </p:sp>
      <p:sp>
        <p:nvSpPr>
          <p:cNvPr id="476" name="Google Shape;476;p42"/>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p:nvPr/>
        </p:nvSpPr>
        <p:spPr>
          <a:xfrm>
            <a:off x="320966" y="1"/>
            <a:ext cx="11534880" cy="76549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483" name="Google Shape;483;p43"/>
          <p:cNvSpPr txBox="1"/>
          <p:nvPr/>
        </p:nvSpPr>
        <p:spPr>
          <a:xfrm>
            <a:off x="320966" y="731887"/>
            <a:ext cx="11534880" cy="5447627"/>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00" tIns="45700" rIns="91400" bIns="45700" anchor="t" anchorCtr="0">
            <a:noAutofit/>
          </a:bodyPr>
          <a:lstStyle/>
          <a:p>
            <a:pPr marL="0" marR="0" lvl="0" indent="0" algn="just" rtl="0">
              <a:spcBef>
                <a:spcPts val="0"/>
              </a:spcBef>
              <a:spcAft>
                <a:spcPts val="0"/>
              </a:spcAft>
              <a:buNone/>
            </a:pP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s-ES" sz="1700">
                <a:solidFill>
                  <a:schemeClr val="dk1"/>
                </a:solidFill>
                <a:latin typeface="Calibri"/>
                <a:ea typeface="Calibri"/>
                <a:cs typeface="Calibri"/>
                <a:sym typeface="Calibri"/>
              </a:rPr>
              <a:t>Las conclusiones que se exponen a continuación están descritas en base a los resultados del conjunto de las tiendas de los CACT: </a:t>
            </a:r>
            <a:endParaRPr sz="1300"/>
          </a:p>
          <a:p>
            <a:pPr marL="0" marR="0" lvl="0" indent="0" algn="just" rtl="0">
              <a:spcBef>
                <a:spcPts val="0"/>
              </a:spcBef>
              <a:spcAft>
                <a:spcPts val="0"/>
              </a:spcAft>
              <a:buNone/>
            </a:pPr>
            <a:endParaRPr sz="1900">
              <a:solidFill>
                <a:schemeClr val="dk1"/>
              </a:solidFill>
              <a:latin typeface="Calibri"/>
              <a:ea typeface="Calibri"/>
              <a:cs typeface="Calibri"/>
              <a:sym typeface="Calibri"/>
            </a:endParaRPr>
          </a:p>
          <a:p>
            <a:pPr marL="457170" marR="0" lvl="0" indent="-450820" algn="just" rtl="0">
              <a:spcBef>
                <a:spcPts val="0"/>
              </a:spcBef>
              <a:spcAft>
                <a:spcPts val="0"/>
              </a:spcAft>
              <a:buSzPts val="1900"/>
              <a:buFont typeface="Calibri"/>
              <a:buAutoNum type="arabicPeriod"/>
            </a:pPr>
            <a:r>
              <a:rPr lang="es-ES" sz="1900">
                <a:latin typeface="Calibri"/>
                <a:ea typeface="Calibri"/>
                <a:cs typeface="Calibri"/>
                <a:sym typeface="Calibri"/>
              </a:rPr>
              <a:t>El nivel de </a:t>
            </a:r>
            <a:r>
              <a:rPr lang="es-ES" sz="1900" b="1">
                <a:latin typeface="Calibri"/>
                <a:ea typeface="Calibri"/>
                <a:cs typeface="Calibri"/>
                <a:sym typeface="Calibri"/>
              </a:rPr>
              <a:t>Promotores </a:t>
            </a:r>
            <a:r>
              <a:rPr lang="es-ES" sz="1900">
                <a:latin typeface="Calibri"/>
                <a:ea typeface="Calibri"/>
                <a:cs typeface="Calibri"/>
                <a:sym typeface="Calibri"/>
              </a:rPr>
              <a:t>disminuye respecto al trimestre anterior, del 66% al 58%, lo que contribuye a un NPS positivo del 38% frente al 46% del último trimestre.</a:t>
            </a:r>
            <a:endParaRPr sz="1900">
              <a:latin typeface="Calibri"/>
              <a:ea typeface="Calibri"/>
              <a:cs typeface="Calibri"/>
              <a:sym typeface="Calibri"/>
            </a:endParaRPr>
          </a:p>
          <a:p>
            <a:pPr marL="457200" marR="0" lvl="0" indent="0" algn="just" rtl="0">
              <a:spcBef>
                <a:spcPts val="0"/>
              </a:spcBef>
              <a:spcAft>
                <a:spcPts val="0"/>
              </a:spcAft>
              <a:buNone/>
            </a:pPr>
            <a:endParaRPr sz="1900">
              <a:latin typeface="Calibri"/>
              <a:ea typeface="Calibri"/>
              <a:cs typeface="Calibri"/>
              <a:sym typeface="Calibri"/>
            </a:endParaRPr>
          </a:p>
          <a:p>
            <a:pPr marL="457170" marR="0" lvl="0" indent="-450820" algn="just" rtl="0">
              <a:spcBef>
                <a:spcPts val="0"/>
              </a:spcBef>
              <a:spcAft>
                <a:spcPts val="0"/>
              </a:spcAft>
              <a:buSzPts val="1900"/>
              <a:buFont typeface="Calibri"/>
              <a:buAutoNum type="arabicPeriod"/>
            </a:pPr>
            <a:r>
              <a:rPr lang="es-ES" sz="1900">
                <a:latin typeface="Calibri"/>
                <a:ea typeface="Calibri"/>
                <a:cs typeface="Calibri"/>
                <a:sym typeface="Calibri"/>
              </a:rPr>
              <a:t>En relación a las </a:t>
            </a:r>
            <a:r>
              <a:rPr lang="es-ES" sz="1900" b="1">
                <a:latin typeface="Calibri"/>
                <a:ea typeface="Calibri"/>
                <a:cs typeface="Calibri"/>
                <a:sym typeface="Calibri"/>
              </a:rPr>
              <a:t>expectativas, </a:t>
            </a:r>
            <a:r>
              <a:rPr lang="es-ES" sz="1900">
                <a:latin typeface="Calibri"/>
                <a:ea typeface="Calibri"/>
                <a:cs typeface="Calibri"/>
                <a:sym typeface="Calibri"/>
              </a:rPr>
              <a:t>quedan superadas en un 59% de los casos (frente al 67% del trimestre precedente).</a:t>
            </a:r>
            <a:endParaRPr sz="1900">
              <a:latin typeface="Calibri"/>
              <a:ea typeface="Calibri"/>
              <a:cs typeface="Calibri"/>
              <a:sym typeface="Calibri"/>
            </a:endParaRPr>
          </a:p>
          <a:p>
            <a:pPr marL="457200" marR="0" lvl="0" indent="0" algn="just" rtl="0">
              <a:spcBef>
                <a:spcPts val="0"/>
              </a:spcBef>
              <a:spcAft>
                <a:spcPts val="0"/>
              </a:spcAft>
              <a:buNone/>
            </a:pPr>
            <a:endParaRPr sz="1900">
              <a:latin typeface="Calibri"/>
              <a:ea typeface="Calibri"/>
              <a:cs typeface="Calibri"/>
              <a:sym typeface="Calibri"/>
            </a:endParaRPr>
          </a:p>
          <a:p>
            <a:pPr marL="457170" marR="0" lvl="0" indent="-450820" algn="just" rtl="0">
              <a:spcBef>
                <a:spcPts val="0"/>
              </a:spcBef>
              <a:spcAft>
                <a:spcPts val="0"/>
              </a:spcAft>
              <a:buSzPts val="1900"/>
              <a:buFont typeface="Quattrocento Sans"/>
              <a:buAutoNum type="arabicPeriod"/>
            </a:pPr>
            <a:r>
              <a:rPr lang="es-ES" sz="1900">
                <a:latin typeface="Calibri"/>
                <a:ea typeface="Calibri"/>
                <a:cs typeface="Calibri"/>
                <a:sym typeface="Calibri"/>
              </a:rPr>
              <a:t>Por su parte, la </a:t>
            </a:r>
            <a:r>
              <a:rPr lang="es-ES" sz="1900" b="1">
                <a:latin typeface="Calibri"/>
                <a:ea typeface="Calibri"/>
                <a:cs typeface="Calibri"/>
                <a:sym typeface="Calibri"/>
              </a:rPr>
              <a:t>Relación Calidad - Precio</a:t>
            </a:r>
            <a:r>
              <a:rPr lang="es-ES" sz="1900">
                <a:latin typeface="Calibri"/>
                <a:ea typeface="Calibri"/>
                <a:cs typeface="Calibri"/>
                <a:sym typeface="Calibri"/>
              </a:rPr>
              <a:t>, la media baja de 78% a 62% de satisfechos respecto al trimestre anterior. </a:t>
            </a:r>
            <a:endParaRPr sz="1900">
              <a:latin typeface="Calibri"/>
              <a:ea typeface="Calibri"/>
              <a:cs typeface="Calibri"/>
              <a:sym typeface="Calibri"/>
            </a:endParaRPr>
          </a:p>
          <a:p>
            <a:pPr marL="457200" marR="0" lvl="0" indent="0" algn="just" rtl="0">
              <a:spcBef>
                <a:spcPts val="0"/>
              </a:spcBef>
              <a:spcAft>
                <a:spcPts val="0"/>
              </a:spcAft>
              <a:buNone/>
            </a:pPr>
            <a:endParaRPr sz="1900">
              <a:latin typeface="Calibri"/>
              <a:ea typeface="Calibri"/>
              <a:cs typeface="Calibri"/>
              <a:sym typeface="Calibri"/>
            </a:endParaRPr>
          </a:p>
          <a:p>
            <a:pPr marL="457170" marR="0" lvl="0" indent="-450820" algn="just" rtl="0">
              <a:spcBef>
                <a:spcPts val="0"/>
              </a:spcBef>
              <a:spcAft>
                <a:spcPts val="0"/>
              </a:spcAft>
              <a:buSzPts val="1900"/>
              <a:buFont typeface="Quattrocento Sans"/>
              <a:buAutoNum type="arabicPeriod"/>
            </a:pPr>
            <a:r>
              <a:rPr lang="es-ES" sz="1900">
                <a:latin typeface="Calibri"/>
                <a:ea typeface="Calibri"/>
                <a:cs typeface="Calibri"/>
                <a:sym typeface="Calibri"/>
              </a:rPr>
              <a:t>En cuanto a los factores de calidad, respecto a la siguiente agrupación, se extraen las siguientes conclusiones:</a:t>
            </a:r>
            <a:endParaRPr sz="1900">
              <a:latin typeface="Calibri"/>
              <a:ea typeface="Calibri"/>
              <a:cs typeface="Calibri"/>
              <a:sym typeface="Calibri"/>
            </a:endParaRPr>
          </a:p>
          <a:p>
            <a:pPr marL="914400" marR="0" lvl="1" indent="-349250" algn="just" rtl="0">
              <a:spcBef>
                <a:spcPts val="0"/>
              </a:spcBef>
              <a:spcAft>
                <a:spcPts val="0"/>
              </a:spcAft>
              <a:buSzPts val="1900"/>
              <a:buFont typeface="Calibri"/>
              <a:buChar char="○"/>
            </a:pPr>
            <a:r>
              <a:rPr lang="es-ES" sz="1900" b="1">
                <a:latin typeface="Calibri"/>
                <a:ea typeface="Calibri"/>
                <a:cs typeface="Calibri"/>
                <a:sym typeface="Calibri"/>
              </a:rPr>
              <a:t>Producto</a:t>
            </a:r>
            <a:r>
              <a:rPr lang="es-ES" sz="1900">
                <a:latin typeface="Calibri"/>
                <a:ea typeface="Calibri"/>
                <a:cs typeface="Calibri"/>
                <a:sym typeface="Calibri"/>
              </a:rPr>
              <a:t>: calidad 74%, </a:t>
            </a:r>
            <a:r>
              <a:rPr lang="es-ES" sz="1900">
                <a:solidFill>
                  <a:schemeClr val="dk1"/>
                </a:solidFill>
                <a:latin typeface="Calibri"/>
                <a:ea typeface="Calibri"/>
                <a:cs typeface="Calibri"/>
                <a:sym typeface="Calibri"/>
              </a:rPr>
              <a:t>presentación 71% </a:t>
            </a:r>
            <a:r>
              <a:rPr lang="es-ES" sz="1900">
                <a:latin typeface="Calibri"/>
                <a:ea typeface="Calibri"/>
                <a:cs typeface="Calibri"/>
                <a:sym typeface="Calibri"/>
              </a:rPr>
              <a:t> y variedad un 65% de promotores.</a:t>
            </a:r>
            <a:endParaRPr sz="1900">
              <a:latin typeface="Calibri"/>
              <a:ea typeface="Calibri"/>
              <a:cs typeface="Calibri"/>
              <a:sym typeface="Calibri"/>
            </a:endParaRPr>
          </a:p>
          <a:p>
            <a:pPr marL="914400" marR="0" lvl="1" indent="-349250" algn="just" rtl="0">
              <a:spcBef>
                <a:spcPts val="0"/>
              </a:spcBef>
              <a:spcAft>
                <a:spcPts val="0"/>
              </a:spcAft>
              <a:buSzPts val="1900"/>
              <a:buFont typeface="Calibri"/>
              <a:buChar char="○"/>
            </a:pPr>
            <a:r>
              <a:rPr lang="es-ES" sz="1900" b="1">
                <a:latin typeface="Calibri"/>
                <a:ea typeface="Calibri"/>
                <a:cs typeface="Calibri"/>
                <a:sym typeface="Calibri"/>
              </a:rPr>
              <a:t>Servicio</a:t>
            </a:r>
            <a:r>
              <a:rPr lang="es-ES" sz="1900">
                <a:latin typeface="Calibri"/>
                <a:ea typeface="Calibri"/>
                <a:cs typeface="Calibri"/>
                <a:sym typeface="Calibri"/>
              </a:rPr>
              <a:t>: amabilidad e información un 85 y 80% de promotores respectivamente.</a:t>
            </a:r>
            <a:endParaRPr sz="1900">
              <a:latin typeface="Calibri"/>
              <a:ea typeface="Calibri"/>
              <a:cs typeface="Calibri"/>
              <a:sym typeface="Calibri"/>
            </a:endParaRPr>
          </a:p>
          <a:p>
            <a:pPr marL="914400" marR="0" lvl="1" indent="-349250" algn="just" rtl="0">
              <a:spcBef>
                <a:spcPts val="0"/>
              </a:spcBef>
              <a:spcAft>
                <a:spcPts val="0"/>
              </a:spcAft>
              <a:buSzPts val="1900"/>
              <a:buFont typeface="Calibri"/>
              <a:buChar char="○"/>
            </a:pPr>
            <a:r>
              <a:rPr lang="es-ES" sz="1900" b="1">
                <a:latin typeface="Calibri"/>
                <a:ea typeface="Calibri"/>
                <a:cs typeface="Calibri"/>
                <a:sym typeface="Calibri"/>
              </a:rPr>
              <a:t>Instalaciones</a:t>
            </a:r>
            <a:r>
              <a:rPr lang="es-ES" sz="1900">
                <a:latin typeface="Calibri"/>
                <a:ea typeface="Calibri"/>
                <a:cs typeface="Calibri"/>
                <a:sym typeface="Calibri"/>
              </a:rPr>
              <a:t>: en limpieza hay un 85% de promotores, </a:t>
            </a:r>
            <a:r>
              <a:rPr lang="es-ES" sz="1900">
                <a:solidFill>
                  <a:schemeClr val="dk1"/>
                </a:solidFill>
                <a:latin typeface="Calibri"/>
                <a:ea typeface="Calibri"/>
                <a:cs typeface="Calibri"/>
                <a:sym typeface="Calibri"/>
              </a:rPr>
              <a:t>en ubicación un 82%, </a:t>
            </a:r>
            <a:r>
              <a:rPr lang="es-ES" sz="1900">
                <a:latin typeface="Calibri"/>
                <a:ea typeface="Calibri"/>
                <a:cs typeface="Calibri"/>
                <a:sym typeface="Calibri"/>
              </a:rPr>
              <a:t>en diseño un 74%, y en tamaño un 65%. Los porcentajes de promotores han disminuido respecto al trimestre precedente.</a:t>
            </a:r>
            <a:endParaRPr sz="1900">
              <a:latin typeface="Calibri"/>
              <a:ea typeface="Calibri"/>
              <a:cs typeface="Calibri"/>
              <a:sym typeface="Calibri"/>
            </a:endParaRPr>
          </a:p>
          <a:p>
            <a:pPr marL="0" marR="0" lvl="0" indent="0" algn="just" rtl="0">
              <a:spcBef>
                <a:spcPts val="0"/>
              </a:spcBef>
              <a:spcAft>
                <a:spcPts val="0"/>
              </a:spcAft>
              <a:buNone/>
            </a:pPr>
            <a:endParaRPr sz="1900">
              <a:latin typeface="Calibri"/>
              <a:ea typeface="Calibri"/>
              <a:cs typeface="Calibri"/>
              <a:sym typeface="Calibri"/>
            </a:endParaRPr>
          </a:p>
        </p:txBody>
      </p:sp>
      <p:sp>
        <p:nvSpPr>
          <p:cNvPr id="484" name="Google Shape;484;p43"/>
          <p:cNvSpPr txBox="1">
            <a:spLocks noGrp="1"/>
          </p:cNvSpPr>
          <p:nvPr>
            <p:ph type="sldNum" idx="12"/>
          </p:nvPr>
        </p:nvSpPr>
        <p:spPr>
          <a:xfrm>
            <a:off x="8611039" y="6520969"/>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4"/>
          <p:cNvSpPr txBox="1"/>
          <p:nvPr/>
        </p:nvSpPr>
        <p:spPr>
          <a:xfrm>
            <a:off x="320966" y="1"/>
            <a:ext cx="11535000" cy="765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491" name="Google Shape;491;p44"/>
          <p:cNvSpPr txBox="1"/>
          <p:nvPr/>
        </p:nvSpPr>
        <p:spPr>
          <a:xfrm>
            <a:off x="320966" y="731887"/>
            <a:ext cx="11535000" cy="5447700"/>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00" tIns="45700" rIns="91400" bIns="45700" anchor="t" anchorCtr="0">
            <a:noAutofit/>
          </a:bodyPr>
          <a:lstStyle/>
          <a:p>
            <a:pPr marL="914400" marR="0" lvl="0" indent="0" algn="just" rtl="0">
              <a:spcBef>
                <a:spcPts val="0"/>
              </a:spcBef>
              <a:spcAft>
                <a:spcPts val="0"/>
              </a:spcAft>
              <a:buNone/>
            </a:pPr>
            <a:endParaRPr sz="1900">
              <a:latin typeface="Calibri"/>
              <a:ea typeface="Calibri"/>
              <a:cs typeface="Calibri"/>
              <a:sym typeface="Calibri"/>
            </a:endParaRPr>
          </a:p>
          <a:p>
            <a:pPr marL="0" lvl="0" indent="0" algn="just" rtl="0">
              <a:spcBef>
                <a:spcPts val="0"/>
              </a:spcBef>
              <a:spcAft>
                <a:spcPts val="0"/>
              </a:spcAft>
              <a:buNone/>
            </a:pPr>
            <a:r>
              <a:rPr lang="es-ES" sz="1900">
                <a:solidFill>
                  <a:schemeClr val="dk1"/>
                </a:solidFill>
                <a:latin typeface="Calibri"/>
                <a:ea typeface="Calibri"/>
                <a:cs typeface="Calibri"/>
                <a:sym typeface="Calibri"/>
              </a:rPr>
              <a:t>5.    Los productos más vendidos en las tiendas </a:t>
            </a:r>
            <a:endParaRPr sz="1900">
              <a:solidFill>
                <a:schemeClr val="dk1"/>
              </a:solidFill>
              <a:latin typeface="Calibri"/>
              <a:ea typeface="Calibri"/>
              <a:cs typeface="Calibri"/>
              <a:sym typeface="Calibri"/>
            </a:endParaRPr>
          </a:p>
          <a:p>
            <a:pPr marL="914400" lvl="0" indent="-349250" algn="just" rtl="0">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Postales (23%)</a:t>
            </a:r>
            <a:endParaRPr sz="1900">
              <a:solidFill>
                <a:schemeClr val="dk1"/>
              </a:solidFill>
              <a:latin typeface="Calibri"/>
              <a:ea typeface="Calibri"/>
              <a:cs typeface="Calibri"/>
              <a:sym typeface="Calibri"/>
            </a:endParaRPr>
          </a:p>
          <a:p>
            <a:pPr marL="914400" lvl="0" indent="-349250" algn="just" rtl="0">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Imanes/Llaveros (15%)</a:t>
            </a:r>
            <a:endParaRPr sz="1900">
              <a:solidFill>
                <a:schemeClr val="dk1"/>
              </a:solidFill>
              <a:latin typeface="Calibri"/>
              <a:ea typeface="Calibri"/>
              <a:cs typeface="Calibri"/>
              <a:sym typeface="Calibri"/>
            </a:endParaRPr>
          </a:p>
          <a:p>
            <a:pPr marL="914400" lvl="0" indent="-349250" algn="just" rtl="0">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Librería/Papelería (13%)</a:t>
            </a:r>
            <a:endParaRPr sz="1900">
              <a:solidFill>
                <a:schemeClr val="dk1"/>
              </a:solidFill>
              <a:latin typeface="Calibri"/>
              <a:ea typeface="Calibri"/>
              <a:cs typeface="Calibri"/>
              <a:sym typeface="Calibri"/>
            </a:endParaRPr>
          </a:p>
          <a:p>
            <a:pPr marL="914400" lvl="0" indent="-349250" algn="just" rtl="0">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Artesanía (11%)</a:t>
            </a:r>
            <a:endParaRPr sz="1900">
              <a:solidFill>
                <a:schemeClr val="dk1"/>
              </a:solidFill>
              <a:latin typeface="Calibri"/>
              <a:ea typeface="Calibri"/>
              <a:cs typeface="Calibri"/>
              <a:sym typeface="Calibri"/>
            </a:endParaRPr>
          </a:p>
          <a:p>
            <a:pPr marL="914400" lvl="0" indent="-349250" algn="just" rtl="0">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Joyería/Bisutería (8%)</a:t>
            </a:r>
            <a:endParaRPr sz="1900">
              <a:solidFill>
                <a:schemeClr val="dk1"/>
              </a:solidFill>
              <a:latin typeface="Calibri"/>
              <a:ea typeface="Calibri"/>
              <a:cs typeface="Calibri"/>
              <a:sym typeface="Calibri"/>
            </a:endParaRPr>
          </a:p>
          <a:p>
            <a:pPr marL="914400" lvl="0" indent="-349250" algn="just" rtl="0">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Cosmética/Perfumería (6%)</a:t>
            </a:r>
            <a:endParaRPr sz="1900">
              <a:solidFill>
                <a:schemeClr val="dk1"/>
              </a:solidFill>
              <a:latin typeface="Calibri"/>
              <a:ea typeface="Calibri"/>
              <a:cs typeface="Calibri"/>
              <a:sym typeface="Calibri"/>
            </a:endParaRPr>
          </a:p>
          <a:p>
            <a:pPr marL="914400" lvl="0" indent="-349250" algn="just" rtl="0">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Golosinas (6%)</a:t>
            </a:r>
            <a:endParaRPr sz="1900">
              <a:solidFill>
                <a:schemeClr val="dk1"/>
              </a:solidFill>
              <a:latin typeface="Calibri"/>
              <a:ea typeface="Calibri"/>
              <a:cs typeface="Calibri"/>
              <a:sym typeface="Calibri"/>
            </a:endParaRPr>
          </a:p>
          <a:p>
            <a:pPr marL="914400" lvl="0" indent="0" algn="just" rtl="0">
              <a:spcBef>
                <a:spcPts val="0"/>
              </a:spcBef>
              <a:spcAft>
                <a:spcPts val="0"/>
              </a:spcAft>
              <a:buNone/>
            </a:pPr>
            <a:endParaRPr sz="1900">
              <a:solidFill>
                <a:schemeClr val="dk1"/>
              </a:solidFill>
              <a:latin typeface="Calibri"/>
              <a:ea typeface="Calibri"/>
              <a:cs typeface="Calibri"/>
              <a:sym typeface="Calibri"/>
            </a:endParaRPr>
          </a:p>
          <a:p>
            <a:pPr marL="0" lvl="0" indent="0" algn="just" rtl="0">
              <a:spcBef>
                <a:spcPts val="0"/>
              </a:spcBef>
              <a:spcAft>
                <a:spcPts val="0"/>
              </a:spcAft>
              <a:buNone/>
            </a:pPr>
            <a:r>
              <a:rPr lang="es-ES" sz="1900">
                <a:solidFill>
                  <a:schemeClr val="dk1"/>
                </a:solidFill>
                <a:latin typeface="Calibri"/>
                <a:ea typeface="Calibri"/>
                <a:cs typeface="Calibri"/>
                <a:sym typeface="Calibri"/>
              </a:rPr>
              <a:t>6.    La </a:t>
            </a:r>
            <a:r>
              <a:rPr lang="es-ES" sz="1900" b="1">
                <a:solidFill>
                  <a:schemeClr val="dk1"/>
                </a:solidFill>
                <a:latin typeface="Calibri"/>
                <a:ea typeface="Calibri"/>
                <a:cs typeface="Calibri"/>
                <a:sym typeface="Calibri"/>
              </a:rPr>
              <a:t>nacionalidad </a:t>
            </a:r>
            <a:r>
              <a:rPr lang="es-ES" sz="1900">
                <a:solidFill>
                  <a:schemeClr val="dk1"/>
                </a:solidFill>
                <a:latin typeface="Calibri"/>
                <a:ea typeface="Calibri"/>
                <a:cs typeface="Calibri"/>
                <a:sym typeface="Calibri"/>
              </a:rPr>
              <a:t>de la mayoría de los clientes de las tiendas en su conjunto es española (49%), seguido de la francesa (23%) y de la alemana (12%).</a:t>
            </a:r>
            <a:endParaRPr sz="1900">
              <a:solidFill>
                <a:schemeClr val="dk1"/>
              </a:solidFill>
              <a:latin typeface="Calibri"/>
              <a:ea typeface="Calibri"/>
              <a:cs typeface="Calibri"/>
              <a:sym typeface="Calibri"/>
            </a:endParaRPr>
          </a:p>
          <a:p>
            <a:pPr marL="457200" lvl="0" indent="0" algn="just" rtl="0">
              <a:spcBef>
                <a:spcPts val="0"/>
              </a:spcBef>
              <a:spcAft>
                <a:spcPts val="0"/>
              </a:spcAft>
              <a:buNone/>
            </a:pPr>
            <a:endParaRPr sz="1900">
              <a:solidFill>
                <a:schemeClr val="dk1"/>
              </a:solidFill>
              <a:latin typeface="Calibri"/>
              <a:ea typeface="Calibri"/>
              <a:cs typeface="Calibri"/>
              <a:sym typeface="Calibri"/>
            </a:endParaRPr>
          </a:p>
          <a:p>
            <a:pPr marL="457200" lvl="0" indent="0" algn="just" rtl="0">
              <a:spcBef>
                <a:spcPts val="0"/>
              </a:spcBef>
              <a:spcAft>
                <a:spcPts val="0"/>
              </a:spcAft>
              <a:buNone/>
            </a:pPr>
            <a:endParaRPr sz="1900">
              <a:solidFill>
                <a:schemeClr val="dk1"/>
              </a:solidFill>
              <a:latin typeface="Calibri"/>
              <a:ea typeface="Calibri"/>
              <a:cs typeface="Calibri"/>
              <a:sym typeface="Calibri"/>
            </a:endParaRPr>
          </a:p>
          <a:p>
            <a:pPr marL="457200" lvl="0" indent="0" algn="just" rtl="0">
              <a:spcBef>
                <a:spcPts val="0"/>
              </a:spcBef>
              <a:spcAft>
                <a:spcPts val="0"/>
              </a:spcAft>
              <a:buNone/>
            </a:pPr>
            <a:endParaRPr sz="1900">
              <a:solidFill>
                <a:schemeClr val="dk1"/>
              </a:solidFill>
              <a:latin typeface="Calibri"/>
              <a:ea typeface="Calibri"/>
              <a:cs typeface="Calibri"/>
              <a:sym typeface="Calibri"/>
            </a:endParaRPr>
          </a:p>
          <a:p>
            <a:pPr marL="457200" lvl="0" indent="0" algn="just" rtl="0">
              <a:spcBef>
                <a:spcPts val="0"/>
              </a:spcBef>
              <a:spcAft>
                <a:spcPts val="0"/>
              </a:spcAft>
              <a:buNone/>
            </a:pPr>
            <a:endParaRPr sz="1900">
              <a:latin typeface="Calibri"/>
              <a:ea typeface="Calibri"/>
              <a:cs typeface="Calibri"/>
              <a:sym typeface="Calibri"/>
            </a:endParaRPr>
          </a:p>
          <a:p>
            <a:pPr marL="0" marR="0" lvl="0" indent="0" algn="just" rtl="0">
              <a:spcBef>
                <a:spcPts val="0"/>
              </a:spcBef>
              <a:spcAft>
                <a:spcPts val="0"/>
              </a:spcAft>
              <a:buNone/>
            </a:pPr>
            <a:r>
              <a:rPr lang="es-ES" sz="1900">
                <a:latin typeface="Calibri"/>
                <a:ea typeface="Calibri"/>
                <a:cs typeface="Calibri"/>
                <a:sym typeface="Calibri"/>
              </a:rPr>
              <a:t>*Tener en cuenta que las muestras de este trimestre no son representativas para ningún centro ni en el global.</a:t>
            </a:r>
            <a:endParaRPr sz="1900">
              <a:latin typeface="Calibri"/>
              <a:ea typeface="Calibri"/>
              <a:cs typeface="Calibri"/>
              <a:sym typeface="Calibri"/>
            </a:endParaRPr>
          </a:p>
        </p:txBody>
      </p:sp>
      <p:sp>
        <p:nvSpPr>
          <p:cNvPr id="492" name="Google Shape;492;p44"/>
          <p:cNvSpPr txBox="1">
            <a:spLocks noGrp="1"/>
          </p:cNvSpPr>
          <p:nvPr>
            <p:ph type="sldNum" idx="12"/>
          </p:nvPr>
        </p:nvSpPr>
        <p:spPr>
          <a:xfrm>
            <a:off x="8611039" y="6520969"/>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p:nvPr/>
        </p:nvSpPr>
        <p:spPr>
          <a:xfrm>
            <a:off x="320966" y="1"/>
            <a:ext cx="11535000" cy="765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499" name="Google Shape;499;p45"/>
          <p:cNvSpPr txBox="1"/>
          <p:nvPr/>
        </p:nvSpPr>
        <p:spPr>
          <a:xfrm>
            <a:off x="320966" y="731887"/>
            <a:ext cx="11535000" cy="5447700"/>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00" tIns="45700" rIns="91400" bIns="45700" anchor="t" anchorCtr="0">
            <a:noAutofit/>
          </a:bodyPr>
          <a:lstStyle/>
          <a:p>
            <a:pPr marL="914400" marR="0" lvl="0" indent="0" algn="just" rtl="0">
              <a:spcBef>
                <a:spcPts val="0"/>
              </a:spcBef>
              <a:spcAft>
                <a:spcPts val="0"/>
              </a:spcAft>
              <a:buNone/>
            </a:pPr>
            <a:endParaRPr sz="1900">
              <a:latin typeface="Calibri"/>
              <a:ea typeface="Calibri"/>
              <a:cs typeface="Calibri"/>
              <a:sym typeface="Calibri"/>
            </a:endParaRPr>
          </a:p>
          <a:p>
            <a:pPr marL="457200" lvl="0" indent="0" algn="just" rtl="0">
              <a:spcBef>
                <a:spcPts val="0"/>
              </a:spcBef>
              <a:spcAft>
                <a:spcPts val="0"/>
              </a:spcAft>
              <a:buNone/>
            </a:pPr>
            <a:r>
              <a:rPr lang="es-ES" sz="1900">
                <a:solidFill>
                  <a:schemeClr val="dk1"/>
                </a:solidFill>
                <a:latin typeface="Calibri"/>
                <a:ea typeface="Calibri"/>
                <a:cs typeface="Calibri"/>
                <a:sym typeface="Calibri"/>
              </a:rPr>
              <a:t>Dada la poca representatividad de las encuestas recabadas, se considera no dar recomendaciones y </a:t>
            </a:r>
            <a:endParaRPr sz="1900">
              <a:solidFill>
                <a:schemeClr val="dk1"/>
              </a:solidFill>
              <a:latin typeface="Calibri"/>
              <a:ea typeface="Calibri"/>
              <a:cs typeface="Calibri"/>
              <a:sym typeface="Calibri"/>
            </a:endParaRPr>
          </a:p>
          <a:p>
            <a:pPr marL="457200" lvl="0" indent="0" algn="just" rtl="0">
              <a:spcBef>
                <a:spcPts val="0"/>
              </a:spcBef>
              <a:spcAft>
                <a:spcPts val="0"/>
              </a:spcAft>
              <a:buNone/>
            </a:pPr>
            <a:r>
              <a:rPr lang="es-ES" sz="1900">
                <a:solidFill>
                  <a:schemeClr val="dk1"/>
                </a:solidFill>
                <a:latin typeface="Calibri"/>
                <a:ea typeface="Calibri"/>
                <a:cs typeface="Calibri"/>
                <a:sym typeface="Calibri"/>
              </a:rPr>
              <a:t>trabajar en el aumento de la muestra.</a:t>
            </a:r>
            <a:endParaRPr sz="1900">
              <a:latin typeface="Calibri"/>
              <a:ea typeface="Calibri"/>
              <a:cs typeface="Calibri"/>
              <a:sym typeface="Calibri"/>
            </a:endParaRPr>
          </a:p>
        </p:txBody>
      </p:sp>
      <p:sp>
        <p:nvSpPr>
          <p:cNvPr id="500" name="Google Shape;500;p45"/>
          <p:cNvSpPr txBox="1">
            <a:spLocks noGrp="1"/>
          </p:cNvSpPr>
          <p:nvPr>
            <p:ph type="sldNum" idx="12"/>
          </p:nvPr>
        </p:nvSpPr>
        <p:spPr>
          <a:xfrm>
            <a:off x="8611039" y="6520969"/>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descr="Resultado de imagen de iconos compra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22" name="Google Shape;222;p29" descr="Resultado de imagen de iconos compras"/>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Calibri"/>
              <a:ea typeface="Calibri"/>
              <a:cs typeface="Calibri"/>
              <a:sym typeface="Calibri"/>
            </a:endParaRPr>
          </a:p>
        </p:txBody>
      </p:sp>
      <p:sp>
        <p:nvSpPr>
          <p:cNvPr id="223" name="Google Shape;223;p29"/>
          <p:cNvSpPr txBox="1"/>
          <p:nvPr/>
        </p:nvSpPr>
        <p:spPr>
          <a:xfrm>
            <a:off x="363409" y="160337"/>
            <a:ext cx="11443845" cy="7496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3794"/>
              </a:buClr>
              <a:buSzPts val="3800"/>
              <a:buFont typeface="Quattrocento Sans"/>
              <a:buNone/>
            </a:pPr>
            <a:r>
              <a:rPr lang="es-ES" sz="3800" b="1" u="none">
                <a:solidFill>
                  <a:srgbClr val="003794"/>
                </a:solidFill>
                <a:latin typeface="Quattrocento Sans"/>
                <a:ea typeface="Quattrocento Sans"/>
                <a:cs typeface="Quattrocento Sans"/>
                <a:sym typeface="Quattrocento Sans"/>
              </a:rPr>
              <a:t>Índice</a:t>
            </a:r>
            <a:endParaRPr/>
          </a:p>
        </p:txBody>
      </p:sp>
      <p:sp>
        <p:nvSpPr>
          <p:cNvPr id="224" name="Google Shape;224;p29"/>
          <p:cNvSpPr/>
          <p:nvPr/>
        </p:nvSpPr>
        <p:spPr>
          <a:xfrm>
            <a:off x="951670" y="929464"/>
            <a:ext cx="10378975" cy="390151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Recomendación…………………………………………………………………………………...………………4</a:t>
            </a:r>
            <a:endParaRPr sz="2400">
              <a:solidFill>
                <a:srgbClr val="595959"/>
              </a:solidFill>
              <a:latin typeface="Quattrocento Sans"/>
              <a:ea typeface="Quattrocento Sans"/>
              <a:cs typeface="Quattrocento Sans"/>
              <a:sym typeface="Quattrocento Sans"/>
            </a:endParaRPr>
          </a:p>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calidad/precio…………………………………………………………………..…………………6</a:t>
            </a:r>
            <a:endParaRPr/>
          </a:p>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percibida…………………………………………………………………………………………..…….7</a:t>
            </a:r>
            <a:endParaRPr/>
          </a:p>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marL="0" marR="0" lvl="0" indent="0" algn="just" rtl="0">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marL="0" marR="0" lvl="0" indent="0" algn="just" rtl="0">
              <a:lnSpc>
                <a:spcPct val="150000"/>
              </a:lnSpc>
              <a:spcBef>
                <a:spcPts val="0"/>
              </a:spcBef>
              <a:spcAft>
                <a:spcPts val="0"/>
              </a:spcAft>
              <a:buNone/>
            </a:pPr>
            <a:endParaRPr/>
          </a:p>
        </p:txBody>
      </p:sp>
      <p:sp>
        <p:nvSpPr>
          <p:cNvPr id="225" name="Google Shape;225;p29"/>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340418" y="15267"/>
            <a:ext cx="11443845" cy="749615"/>
          </a:xfrm>
          <a:prstGeom prst="rect">
            <a:avLst/>
          </a:prstGeom>
          <a:noFill/>
          <a:ln>
            <a:noFill/>
          </a:ln>
        </p:spPr>
        <p:txBody>
          <a:bodyPr spcFirstLastPara="1" wrap="square" lIns="108850" tIns="54425" rIns="108850" bIns="54425" anchor="ctr" anchorCtr="0">
            <a:noAutofit/>
          </a:bodyPr>
          <a:lstStyle/>
          <a:p>
            <a:pPr marL="0" lvl="0" indent="0" algn="l" rtl="0">
              <a:lnSpc>
                <a:spcPct val="100000"/>
              </a:lnSpc>
              <a:spcBef>
                <a:spcPts val="0"/>
              </a:spcBef>
              <a:spcAft>
                <a:spcPts val="0"/>
              </a:spcAft>
              <a:buClr>
                <a:srgbClr val="FF0000"/>
              </a:buClr>
              <a:buSzPts val="3800"/>
              <a:buFont typeface="Quattrocento Sans"/>
              <a:buNone/>
            </a:pPr>
            <a:r>
              <a:rPr lang="es-ES" sz="3800" b="1">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233" name="Google Shape;233;p30"/>
          <p:cNvSpPr txBox="1"/>
          <p:nvPr/>
        </p:nvSpPr>
        <p:spPr>
          <a:xfrm>
            <a:off x="283289" y="1159008"/>
            <a:ext cx="1268650" cy="371523"/>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234" name="Google Shape;234;p30"/>
          <p:cNvSpPr/>
          <p:nvPr/>
        </p:nvSpPr>
        <p:spPr>
          <a:xfrm>
            <a:off x="1558766" y="930792"/>
            <a:ext cx="10336798" cy="827954"/>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700" b="1">
                <a:solidFill>
                  <a:schemeClr val="lt1"/>
                </a:solidFill>
                <a:latin typeface="Quattrocento Sans"/>
                <a:ea typeface="Quattrocento Sans"/>
                <a:cs typeface="Quattrocento Sans"/>
                <a:sym typeface="Quattrocento Sans"/>
              </a:rPr>
              <a:t>Ajustar el  </a:t>
            </a:r>
            <a:r>
              <a:rPr lang="es-ES" sz="2100" b="1">
                <a:solidFill>
                  <a:srgbClr val="0070C0"/>
                </a:solidFill>
                <a:latin typeface="Quattrocento Sans"/>
                <a:ea typeface="Quattrocento Sans"/>
                <a:cs typeface="Quattrocento Sans"/>
                <a:sym typeface="Quattrocento Sans"/>
              </a:rPr>
              <a:t>sistema de escucha de TIENDAS </a:t>
            </a:r>
            <a:r>
              <a:rPr lang="es-ES" sz="1700" b="1">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235" name="Google Shape;235;p30"/>
          <p:cNvSpPr txBox="1"/>
          <p:nvPr/>
        </p:nvSpPr>
        <p:spPr>
          <a:xfrm>
            <a:off x="8584877" y="8258048"/>
            <a:ext cx="863488" cy="217537"/>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s-ES" sz="1200">
                <a:solidFill>
                  <a:srgbClr val="888888"/>
                </a:solidFill>
                <a:latin typeface="Calibri"/>
                <a:ea typeface="Calibri"/>
                <a:cs typeface="Calibri"/>
                <a:sym typeface="Calibri"/>
              </a:rPr>
              <a:t>3</a:t>
            </a:fld>
            <a:endParaRPr sz="1200">
              <a:solidFill>
                <a:srgbClr val="888888"/>
              </a:solidFill>
              <a:latin typeface="Calibri"/>
              <a:ea typeface="Calibri"/>
              <a:cs typeface="Calibri"/>
              <a:sym typeface="Calibri"/>
            </a:endParaRPr>
          </a:p>
        </p:txBody>
      </p:sp>
      <p:sp>
        <p:nvSpPr>
          <p:cNvPr id="236" name="Google Shape;236;p30"/>
          <p:cNvSpPr txBox="1"/>
          <p:nvPr/>
        </p:nvSpPr>
        <p:spPr>
          <a:xfrm>
            <a:off x="290113" y="2051843"/>
            <a:ext cx="1268648" cy="371523"/>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237" name="Google Shape;237;p30"/>
          <p:cNvSpPr/>
          <p:nvPr/>
        </p:nvSpPr>
        <p:spPr>
          <a:xfrm>
            <a:off x="1558763" y="1931690"/>
            <a:ext cx="2583054" cy="611831"/>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2100" b="1">
                <a:solidFill>
                  <a:srgbClr val="0070C0"/>
                </a:solidFill>
                <a:latin typeface="Quattrocento Sans"/>
                <a:ea typeface="Quattrocento Sans"/>
                <a:cs typeface="Quattrocento Sans"/>
                <a:sym typeface="Quattrocento Sans"/>
              </a:rPr>
              <a:t>Clientes CACT</a:t>
            </a:r>
            <a:endParaRPr/>
          </a:p>
        </p:txBody>
      </p:sp>
      <p:sp>
        <p:nvSpPr>
          <p:cNvPr id="238" name="Google Shape;238;p30"/>
          <p:cNvSpPr txBox="1"/>
          <p:nvPr/>
        </p:nvSpPr>
        <p:spPr>
          <a:xfrm>
            <a:off x="4158926" y="2819262"/>
            <a:ext cx="1733621" cy="371523"/>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239" name="Google Shape;239;p30"/>
          <p:cNvSpPr/>
          <p:nvPr/>
        </p:nvSpPr>
        <p:spPr>
          <a:xfrm>
            <a:off x="5900292" y="2692888"/>
            <a:ext cx="2561220" cy="624269"/>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300" b="1">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240" name="Google Shape;240;p30"/>
          <p:cNvSpPr txBox="1"/>
          <p:nvPr/>
        </p:nvSpPr>
        <p:spPr>
          <a:xfrm>
            <a:off x="4141819" y="1921038"/>
            <a:ext cx="1733618" cy="633133"/>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marL="0" marR="0" lvl="0" indent="0" algn="ctr" rtl="0">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241" name="Google Shape;241;p30"/>
          <p:cNvSpPr txBox="1"/>
          <p:nvPr/>
        </p:nvSpPr>
        <p:spPr>
          <a:xfrm>
            <a:off x="8460512" y="2456044"/>
            <a:ext cx="1268650" cy="371523"/>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242" name="Google Shape;242;p30"/>
          <p:cNvSpPr/>
          <p:nvPr/>
        </p:nvSpPr>
        <p:spPr>
          <a:xfrm>
            <a:off x="9730220" y="2335890"/>
            <a:ext cx="2165343" cy="611831"/>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600" b="1">
                <a:solidFill>
                  <a:srgbClr val="0070C0"/>
                </a:solidFill>
                <a:latin typeface="Quattrocento Sans"/>
                <a:ea typeface="Quattrocento Sans"/>
                <a:cs typeface="Quattrocento Sans"/>
                <a:sym typeface="Quattrocento Sans"/>
              </a:rPr>
              <a:t>Customer Experience</a:t>
            </a:r>
            <a:endParaRPr/>
          </a:p>
        </p:txBody>
      </p:sp>
      <p:sp>
        <p:nvSpPr>
          <p:cNvPr id="243" name="Google Shape;243;p30"/>
          <p:cNvSpPr txBox="1"/>
          <p:nvPr/>
        </p:nvSpPr>
        <p:spPr>
          <a:xfrm>
            <a:off x="223131" y="2819262"/>
            <a:ext cx="1334108" cy="371523"/>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244" name="Google Shape;244;p30"/>
          <p:cNvSpPr/>
          <p:nvPr/>
        </p:nvSpPr>
        <p:spPr>
          <a:xfrm>
            <a:off x="1558763" y="2713368"/>
            <a:ext cx="2583054" cy="611831"/>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900" b="1">
                <a:solidFill>
                  <a:srgbClr val="0070C0"/>
                </a:solidFill>
                <a:latin typeface="Quattrocento Sans"/>
                <a:ea typeface="Quattrocento Sans"/>
                <a:cs typeface="Quattrocento Sans"/>
                <a:sym typeface="Quattrocento Sans"/>
              </a:rPr>
              <a:t>TIENDAS</a:t>
            </a:r>
            <a:endParaRPr/>
          </a:p>
        </p:txBody>
      </p:sp>
      <p:sp>
        <p:nvSpPr>
          <p:cNvPr id="245" name="Google Shape;245;p30"/>
          <p:cNvSpPr/>
          <p:nvPr/>
        </p:nvSpPr>
        <p:spPr>
          <a:xfrm>
            <a:off x="334418" y="6166098"/>
            <a:ext cx="11561146" cy="309968"/>
          </a:xfrm>
          <a:prstGeom prst="rect">
            <a:avLst/>
          </a:prstGeom>
          <a:noFill/>
          <a:ln>
            <a:noFill/>
          </a:ln>
        </p:spPr>
        <p:txBody>
          <a:bodyPr spcFirstLastPara="1" wrap="square" lIns="108850" tIns="54425" rIns="108850" bIns="54425" anchor="t" anchorCtr="0">
            <a:noAutofit/>
          </a:bodyPr>
          <a:lstStyle/>
          <a:p>
            <a:pPr marL="0" marR="0" lvl="0" indent="0" algn="ctr" rtl="0">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246" name="Google Shape;246;p30"/>
          <p:cNvSpPr/>
          <p:nvPr/>
        </p:nvSpPr>
        <p:spPr>
          <a:xfrm>
            <a:off x="5900292" y="1897232"/>
            <a:ext cx="2542357" cy="611831"/>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900" b="1">
                <a:solidFill>
                  <a:srgbClr val="0070C0"/>
                </a:solidFill>
                <a:latin typeface="Quattrocento Sans"/>
                <a:ea typeface="Quattrocento Sans"/>
                <a:cs typeface="Quattrocento Sans"/>
                <a:sym typeface="Quattrocento Sans"/>
              </a:rPr>
              <a:t>1/04 al 30/06</a:t>
            </a:r>
            <a:endParaRPr/>
          </a:p>
          <a:p>
            <a:pPr marL="0" marR="0" lvl="0" indent="0" algn="ctr" rtl="0">
              <a:lnSpc>
                <a:spcPct val="110000"/>
              </a:lnSpc>
              <a:spcBef>
                <a:spcPts val="0"/>
              </a:spcBef>
              <a:spcAft>
                <a:spcPts val="0"/>
              </a:spcAft>
              <a:buNone/>
            </a:pPr>
            <a:r>
              <a:rPr lang="es-ES" sz="1900" b="1">
                <a:solidFill>
                  <a:srgbClr val="0070C0"/>
                </a:solidFill>
                <a:latin typeface="Quattrocento Sans"/>
                <a:ea typeface="Quattrocento Sans"/>
                <a:cs typeface="Quattrocento Sans"/>
                <a:sym typeface="Quattrocento Sans"/>
              </a:rPr>
              <a:t>del 2021</a:t>
            </a:r>
            <a:endParaRPr/>
          </a:p>
        </p:txBody>
      </p:sp>
      <p:sp>
        <p:nvSpPr>
          <p:cNvPr id="247" name="Google Shape;247;p30"/>
          <p:cNvSpPr txBox="1"/>
          <p:nvPr/>
        </p:nvSpPr>
        <p:spPr>
          <a:xfrm>
            <a:off x="737619" y="5418947"/>
            <a:ext cx="1406400" cy="540900"/>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248" name="Google Shape;248;p30"/>
          <p:cNvSpPr/>
          <p:nvPr/>
        </p:nvSpPr>
        <p:spPr>
          <a:xfrm>
            <a:off x="2211719" y="5297967"/>
            <a:ext cx="1354200" cy="6132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800" b="1">
                <a:solidFill>
                  <a:srgbClr val="0070C0"/>
                </a:solidFill>
                <a:latin typeface="Quattrocento Sans"/>
                <a:ea typeface="Quattrocento Sans"/>
                <a:cs typeface="Quattrocento Sans"/>
                <a:sym typeface="Quattrocento Sans"/>
              </a:rPr>
              <a:t>63</a:t>
            </a:r>
            <a:endParaRPr/>
          </a:p>
          <a:p>
            <a:pPr marL="0" marR="0" lvl="0" indent="0" algn="ctr" rtl="0">
              <a:lnSpc>
                <a:spcPct val="110000"/>
              </a:lnSpc>
              <a:spcBef>
                <a:spcPts val="0"/>
              </a:spcBef>
              <a:spcAft>
                <a:spcPts val="0"/>
              </a:spcAft>
              <a:buNone/>
            </a:pPr>
            <a:r>
              <a:rPr lang="es-ES" sz="1800" b="1">
                <a:solidFill>
                  <a:srgbClr val="0070C0"/>
                </a:solidFill>
                <a:latin typeface="Quattrocento Sans"/>
                <a:ea typeface="Quattrocento Sans"/>
                <a:cs typeface="Quattrocento Sans"/>
                <a:sym typeface="Quattrocento Sans"/>
              </a:rPr>
              <a:t>encuestas</a:t>
            </a:r>
            <a:endParaRPr/>
          </a:p>
        </p:txBody>
      </p:sp>
      <p:sp>
        <p:nvSpPr>
          <p:cNvPr id="249" name="Google Shape;249;p30"/>
          <p:cNvSpPr txBox="1"/>
          <p:nvPr/>
        </p:nvSpPr>
        <p:spPr>
          <a:xfrm>
            <a:off x="751641" y="4567560"/>
            <a:ext cx="1378500" cy="786900"/>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marL="0" marR="0" lvl="0" indent="0" algn="ctr" rtl="0">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250" name="Google Shape;250;p30"/>
          <p:cNvSpPr txBox="1">
            <a:spLocks noGrp="1"/>
          </p:cNvSpPr>
          <p:nvPr>
            <p:ph type="sldNum" idx="12"/>
          </p:nvPr>
        </p:nvSpPr>
        <p:spPr>
          <a:xfrm>
            <a:off x="9811265" y="6478805"/>
            <a:ext cx="2134801" cy="360083"/>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s-ES" sz="1700"/>
              <a:t>3</a:t>
            </a:r>
            <a:endParaRPr/>
          </a:p>
        </p:txBody>
      </p:sp>
      <p:sp>
        <p:nvSpPr>
          <p:cNvPr id="251" name="Google Shape;251;p30"/>
          <p:cNvSpPr/>
          <p:nvPr/>
        </p:nvSpPr>
        <p:spPr>
          <a:xfrm>
            <a:off x="2211719" y="4567545"/>
            <a:ext cx="1354200" cy="6132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800" b="1">
                <a:solidFill>
                  <a:srgbClr val="FF0000"/>
                </a:solidFill>
                <a:latin typeface="Calibri"/>
                <a:ea typeface="Calibri"/>
                <a:cs typeface="Calibri"/>
                <a:sym typeface="Calibri"/>
              </a:rPr>
              <a:t>∓12.3%</a:t>
            </a:r>
            <a:endParaRPr sz="1800" b="1">
              <a:solidFill>
                <a:srgbClr val="FF0000"/>
              </a:solidFill>
              <a:latin typeface="Quattrocento Sans"/>
              <a:ea typeface="Quattrocento Sans"/>
              <a:cs typeface="Quattrocento Sans"/>
              <a:sym typeface="Quattrocento Sans"/>
            </a:endParaRPr>
          </a:p>
          <a:p>
            <a:pPr marL="0" marR="0" lvl="0" indent="0" algn="ctr" rtl="0">
              <a:lnSpc>
                <a:spcPct val="110000"/>
              </a:lnSpc>
              <a:spcBef>
                <a:spcPts val="0"/>
              </a:spcBef>
              <a:spcAft>
                <a:spcPts val="0"/>
              </a:spcAft>
              <a:buNone/>
            </a:pPr>
            <a:r>
              <a:rPr lang="es-ES" sz="1800" b="1">
                <a:solidFill>
                  <a:srgbClr val="FF0000"/>
                </a:solidFill>
                <a:latin typeface="Quattrocento Sans"/>
                <a:ea typeface="Quattrocento Sans"/>
                <a:cs typeface="Quattrocento Sans"/>
                <a:sym typeface="Quattrocento Sans"/>
              </a:rPr>
              <a:t>NC 95%</a:t>
            </a:r>
            <a:endParaRPr>
              <a:solidFill>
                <a:srgbClr val="FF0000"/>
              </a:solidFill>
            </a:endParaRPr>
          </a:p>
        </p:txBody>
      </p:sp>
      <p:grpSp>
        <p:nvGrpSpPr>
          <p:cNvPr id="252" name="Google Shape;252;p30"/>
          <p:cNvGrpSpPr/>
          <p:nvPr/>
        </p:nvGrpSpPr>
        <p:grpSpPr>
          <a:xfrm>
            <a:off x="4543465" y="3836552"/>
            <a:ext cx="5274878" cy="2122837"/>
            <a:chOff x="6671270" y="3717505"/>
            <a:chExt cx="5040495" cy="2122837"/>
          </a:xfrm>
        </p:grpSpPr>
        <p:sp>
          <p:nvSpPr>
            <p:cNvPr id="253" name="Google Shape;253;p30"/>
            <p:cNvSpPr/>
            <p:nvPr/>
          </p:nvSpPr>
          <p:spPr>
            <a:xfrm>
              <a:off x="6757734" y="5228321"/>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2100" b="1">
                  <a:solidFill>
                    <a:srgbClr val="0070C0"/>
                  </a:solidFill>
                  <a:latin typeface="Quattrocento Sans"/>
                  <a:ea typeface="Quattrocento Sans"/>
                  <a:cs typeface="Quattrocento Sans"/>
                  <a:sym typeface="Quattrocento Sans"/>
                </a:rPr>
                <a:t>12</a:t>
              </a:r>
              <a:endParaRPr/>
            </a:p>
          </p:txBody>
        </p:sp>
        <p:sp>
          <p:nvSpPr>
            <p:cNvPr id="254" name="Google Shape;254;p30"/>
            <p:cNvSpPr txBox="1"/>
            <p:nvPr/>
          </p:nvSpPr>
          <p:spPr>
            <a:xfrm>
              <a:off x="6671270" y="3717505"/>
              <a:ext cx="1296000" cy="646200"/>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255" name="Google Shape;255;p30"/>
            <p:cNvSpPr/>
            <p:nvPr/>
          </p:nvSpPr>
          <p:spPr>
            <a:xfrm>
              <a:off x="8053878" y="5228321"/>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2100" b="1">
                  <a:solidFill>
                    <a:srgbClr val="0070C0"/>
                  </a:solidFill>
                  <a:latin typeface="Quattrocento Sans"/>
                  <a:ea typeface="Quattrocento Sans"/>
                  <a:cs typeface="Quattrocento Sans"/>
                  <a:sym typeface="Quattrocento Sans"/>
                </a:rPr>
                <a:t>4</a:t>
              </a:r>
              <a:endParaRPr/>
            </a:p>
          </p:txBody>
        </p:sp>
        <p:sp>
          <p:nvSpPr>
            <p:cNvPr id="256" name="Google Shape;256;p30"/>
            <p:cNvSpPr txBox="1"/>
            <p:nvPr/>
          </p:nvSpPr>
          <p:spPr>
            <a:xfrm>
              <a:off x="7823397" y="3717505"/>
              <a:ext cx="1408800" cy="646200"/>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257" name="Google Shape;257;p30"/>
            <p:cNvSpPr/>
            <p:nvPr/>
          </p:nvSpPr>
          <p:spPr>
            <a:xfrm>
              <a:off x="9350022" y="5228642"/>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2100" b="1">
                  <a:solidFill>
                    <a:srgbClr val="0070C0"/>
                  </a:solidFill>
                  <a:latin typeface="Quattrocento Sans"/>
                  <a:ea typeface="Quattrocento Sans"/>
                  <a:cs typeface="Quattrocento Sans"/>
                  <a:sym typeface="Quattrocento Sans"/>
                </a:rPr>
                <a:t>26</a:t>
              </a:r>
              <a:endParaRPr/>
            </a:p>
          </p:txBody>
        </p:sp>
        <p:sp>
          <p:nvSpPr>
            <p:cNvPr id="258" name="Google Shape;258;p30"/>
            <p:cNvSpPr txBox="1"/>
            <p:nvPr/>
          </p:nvSpPr>
          <p:spPr>
            <a:xfrm>
              <a:off x="9350022" y="3717826"/>
              <a:ext cx="1065600" cy="646200"/>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259" name="Google Shape;259;p30"/>
            <p:cNvSpPr/>
            <p:nvPr/>
          </p:nvSpPr>
          <p:spPr>
            <a:xfrm>
              <a:off x="6757734" y="4509914"/>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200" b="1">
                  <a:solidFill>
                    <a:srgbClr val="FF0000"/>
                  </a:solidFill>
                  <a:latin typeface="Quattrocento Sans"/>
                  <a:ea typeface="Quattrocento Sans"/>
                  <a:cs typeface="Quattrocento Sans"/>
                  <a:sym typeface="Quattrocento Sans"/>
                </a:rPr>
                <a:t>∓ 28.2% </a:t>
              </a:r>
              <a:endParaRPr>
                <a:solidFill>
                  <a:srgbClr val="FF0000"/>
                </a:solidFill>
              </a:endParaRPr>
            </a:p>
          </p:txBody>
        </p:sp>
        <p:sp>
          <p:nvSpPr>
            <p:cNvPr id="260" name="Google Shape;260;p30"/>
            <p:cNvSpPr/>
            <p:nvPr/>
          </p:nvSpPr>
          <p:spPr>
            <a:xfrm>
              <a:off x="8053878" y="4509914"/>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200" b="1">
                  <a:solidFill>
                    <a:srgbClr val="FF0000"/>
                  </a:solidFill>
                  <a:latin typeface="Quattrocento Sans"/>
                  <a:ea typeface="Quattrocento Sans"/>
                  <a:cs typeface="Quattrocento Sans"/>
                  <a:sym typeface="Quattrocento Sans"/>
                </a:rPr>
                <a:t>∓  48.9% </a:t>
              </a:r>
              <a:endParaRPr/>
            </a:p>
          </p:txBody>
        </p:sp>
        <p:sp>
          <p:nvSpPr>
            <p:cNvPr id="261" name="Google Shape;261;p30"/>
            <p:cNvSpPr/>
            <p:nvPr/>
          </p:nvSpPr>
          <p:spPr>
            <a:xfrm>
              <a:off x="9350022" y="4509914"/>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200" b="1">
                  <a:solidFill>
                    <a:srgbClr val="FF0000"/>
                  </a:solidFill>
                  <a:latin typeface="Quattrocento Sans"/>
                  <a:ea typeface="Quattrocento Sans"/>
                  <a:cs typeface="Quattrocento Sans"/>
                  <a:sym typeface="Quattrocento Sans"/>
                </a:rPr>
                <a:t>∓ 22.2%</a:t>
              </a:r>
              <a:endParaRPr>
                <a:solidFill>
                  <a:srgbClr val="FF0000"/>
                </a:solidFill>
              </a:endParaRPr>
            </a:p>
          </p:txBody>
        </p:sp>
        <p:sp>
          <p:nvSpPr>
            <p:cNvPr id="262" name="Google Shape;262;p30"/>
            <p:cNvSpPr/>
            <p:nvPr/>
          </p:nvSpPr>
          <p:spPr>
            <a:xfrm>
              <a:off x="10646166" y="5228642"/>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2100" b="1">
                  <a:solidFill>
                    <a:srgbClr val="0070C0"/>
                  </a:solidFill>
                  <a:latin typeface="Quattrocento Sans"/>
                  <a:ea typeface="Quattrocento Sans"/>
                  <a:cs typeface="Quattrocento Sans"/>
                  <a:sym typeface="Quattrocento Sans"/>
                </a:rPr>
                <a:t>21</a:t>
              </a:r>
              <a:endParaRPr/>
            </a:p>
          </p:txBody>
        </p:sp>
        <p:sp>
          <p:nvSpPr>
            <p:cNvPr id="263" name="Google Shape;263;p30"/>
            <p:cNvSpPr txBox="1"/>
            <p:nvPr/>
          </p:nvSpPr>
          <p:spPr>
            <a:xfrm>
              <a:off x="10646166" y="3717826"/>
              <a:ext cx="1065600" cy="646200"/>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264" name="Google Shape;264;p30"/>
            <p:cNvSpPr/>
            <p:nvPr/>
          </p:nvSpPr>
          <p:spPr>
            <a:xfrm>
              <a:off x="10646166" y="4509914"/>
              <a:ext cx="10656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200" b="1">
                  <a:solidFill>
                    <a:srgbClr val="FF0000"/>
                  </a:solidFill>
                  <a:latin typeface="Quattrocento Sans"/>
                  <a:ea typeface="Quattrocento Sans"/>
                  <a:cs typeface="Quattrocento Sans"/>
                  <a:sym typeface="Quattrocento Sans"/>
                </a:rPr>
                <a:t>∓ 21.4%</a:t>
              </a:r>
              <a:endParaRPr>
                <a:solidFill>
                  <a:srgbClr val="FF0000"/>
                </a:solidFill>
              </a:endParaRPr>
            </a:p>
          </p:txBody>
        </p:sp>
      </p:grpSp>
      <p:sp>
        <p:nvSpPr>
          <p:cNvPr id="265" name="Google Shape;265;p30"/>
          <p:cNvSpPr txBox="1"/>
          <p:nvPr/>
        </p:nvSpPr>
        <p:spPr>
          <a:xfrm>
            <a:off x="9890443" y="3847398"/>
            <a:ext cx="1115100" cy="646200"/>
          </a:xfrm>
          <a:prstGeom prst="rect">
            <a:avLst/>
          </a:prstGeom>
          <a:noFill/>
          <a:ln>
            <a:noFill/>
          </a:ln>
        </p:spPr>
        <p:txBody>
          <a:bodyPr spcFirstLastPara="1" wrap="square" lIns="108850" tIns="54425" rIns="108850" bIns="54425" anchor="ctr" anchorCtr="0">
            <a:noAutofit/>
          </a:bodyPr>
          <a:lstStyle/>
          <a:p>
            <a:pPr marL="0" marR="0" lvl="0" indent="0" algn="ctr" rtl="0">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266" name="Google Shape;266;p30"/>
          <p:cNvSpPr/>
          <p:nvPr/>
        </p:nvSpPr>
        <p:spPr>
          <a:xfrm>
            <a:off x="9996768" y="4620411"/>
            <a:ext cx="11151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1200" b="1">
                <a:solidFill>
                  <a:srgbClr val="FF0000"/>
                </a:solidFill>
                <a:latin typeface="Quattrocento Sans"/>
                <a:ea typeface="Quattrocento Sans"/>
                <a:cs typeface="Quattrocento Sans"/>
                <a:sym typeface="Quattrocento Sans"/>
              </a:rPr>
              <a:t>∓ %</a:t>
            </a:r>
            <a:endParaRPr>
              <a:solidFill>
                <a:srgbClr val="FF0000"/>
              </a:solidFill>
            </a:endParaRPr>
          </a:p>
        </p:txBody>
      </p:sp>
      <p:sp>
        <p:nvSpPr>
          <p:cNvPr id="267" name="Google Shape;267;p30"/>
          <p:cNvSpPr/>
          <p:nvPr/>
        </p:nvSpPr>
        <p:spPr>
          <a:xfrm>
            <a:off x="9996768" y="5393239"/>
            <a:ext cx="1115100" cy="611700"/>
          </a:xfrm>
          <a:prstGeom prst="roundRect">
            <a:avLst>
              <a:gd name="adj" fmla="val 16667"/>
            </a:avLst>
          </a:prstGeom>
          <a:solidFill>
            <a:srgbClr val="BFBFBF"/>
          </a:solidFill>
          <a:ln w="9525" cap="flat" cmpd="sng">
            <a:solidFill>
              <a:srgbClr val="97B8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108850" tIns="54425" rIns="108850" bIns="54425" anchor="ctr" anchorCtr="0">
            <a:noAutofit/>
          </a:bodyPr>
          <a:lstStyle/>
          <a:p>
            <a:pPr marL="0" marR="0" lvl="0" indent="0" algn="ctr" rtl="0">
              <a:lnSpc>
                <a:spcPct val="110000"/>
              </a:lnSpc>
              <a:spcBef>
                <a:spcPts val="0"/>
              </a:spcBef>
              <a:spcAft>
                <a:spcPts val="0"/>
              </a:spcAft>
              <a:buNone/>
            </a:pPr>
            <a:r>
              <a:rPr lang="es-ES" sz="2100" b="1">
                <a:solidFill>
                  <a:srgbClr val="0070C0"/>
                </a:solidFill>
                <a:latin typeface="Quattrocento Sans"/>
                <a:ea typeface="Quattrocento Sans"/>
                <a:cs typeface="Quattrocento Sans"/>
                <a:sym typeface="Quattrocento Sans"/>
              </a:rPr>
              <a:t>0</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1" title="Gráfico"/>
          <p:cNvPicPr preferRelativeResize="0"/>
          <p:nvPr/>
        </p:nvPicPr>
        <p:blipFill>
          <a:blip r:embed="rId3">
            <a:alphaModFix/>
          </a:blip>
          <a:stretch>
            <a:fillRect/>
          </a:stretch>
        </p:blipFill>
        <p:spPr>
          <a:xfrm>
            <a:off x="6461662" y="3015625"/>
            <a:ext cx="5556315" cy="3435675"/>
          </a:xfrm>
          <a:prstGeom prst="rect">
            <a:avLst/>
          </a:prstGeom>
          <a:noFill/>
          <a:ln>
            <a:noFill/>
          </a:ln>
        </p:spPr>
      </p:pic>
      <p:sp>
        <p:nvSpPr>
          <p:cNvPr id="274" name="Google Shape;274;p31"/>
          <p:cNvSpPr txBox="1"/>
          <p:nvPr/>
        </p:nvSpPr>
        <p:spPr>
          <a:xfrm>
            <a:off x="237290" y="1572406"/>
            <a:ext cx="8143932"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5400"/>
              <a:buFont typeface="Calibri"/>
              <a:buNone/>
            </a:pPr>
            <a:r>
              <a:rPr lang="es-ES" sz="5400" b="1">
                <a:solidFill>
                  <a:srgbClr val="00B0F0"/>
                </a:solidFill>
                <a:latin typeface="Calibri"/>
                <a:ea typeface="Calibri"/>
                <a:cs typeface="Calibri"/>
                <a:sym typeface="Calibri"/>
              </a:rPr>
              <a:t>58</a:t>
            </a:r>
            <a:r>
              <a:rPr lang="es-ES" sz="5400" b="1" i="0" u="none" strike="noStrike" cap="none">
                <a:solidFill>
                  <a:srgbClr val="00B0F0"/>
                </a:solidFill>
                <a:latin typeface="Calibri"/>
                <a:ea typeface="Calibri"/>
                <a:cs typeface="Calibri"/>
                <a:sym typeface="Calibri"/>
              </a:rPr>
              <a:t>%  </a:t>
            </a:r>
            <a:r>
              <a:rPr lang="es-ES" sz="2000" b="1">
                <a:solidFill>
                  <a:schemeClr val="dk1"/>
                </a:solidFill>
                <a:latin typeface="Calibri"/>
                <a:ea typeface="Calibri"/>
                <a:cs typeface="Calibri"/>
                <a:sym typeface="Calibri"/>
              </a:rPr>
              <a:t>de los visitantes recomiendan las tiendas de los</a:t>
            </a:r>
            <a:r>
              <a:rPr lang="es-ES" sz="2000" b="1">
                <a:solidFill>
                  <a:srgbClr val="00B0F0"/>
                </a:solidFill>
                <a:latin typeface="Calibri"/>
                <a:ea typeface="Calibri"/>
                <a:cs typeface="Calibri"/>
                <a:sym typeface="Calibri"/>
              </a:rPr>
              <a:t> </a:t>
            </a:r>
            <a:r>
              <a:rPr lang="es-ES" sz="3600" b="1" i="0" u="none" strike="noStrike" cap="none">
                <a:solidFill>
                  <a:srgbClr val="00B0F0"/>
                </a:solidFill>
                <a:latin typeface="Calibri"/>
                <a:ea typeface="Calibri"/>
                <a:cs typeface="Calibri"/>
                <a:sym typeface="Calibri"/>
              </a:rPr>
              <a:t>CACT</a:t>
            </a:r>
            <a:endParaRPr sz="3200" b="1" i="0" u="none" strike="noStrike" cap="none">
              <a:solidFill>
                <a:srgbClr val="00B0F0"/>
              </a:solidFill>
              <a:latin typeface="Calibri"/>
              <a:ea typeface="Calibri"/>
              <a:cs typeface="Calibri"/>
              <a:sym typeface="Calibri"/>
            </a:endParaRPr>
          </a:p>
        </p:txBody>
      </p:sp>
      <p:sp>
        <p:nvSpPr>
          <p:cNvPr id="275" name="Google Shape;275;p31"/>
          <p:cNvSpPr txBox="1"/>
          <p:nvPr/>
        </p:nvSpPr>
        <p:spPr>
          <a:xfrm>
            <a:off x="237290" y="0"/>
            <a:ext cx="6529129" cy="64371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i="0" u="none" strike="noStrike" cap="none">
                <a:solidFill>
                  <a:srgbClr val="073763"/>
                </a:solidFill>
                <a:latin typeface="Quattrocento Sans"/>
                <a:ea typeface="Quattrocento Sans"/>
                <a:cs typeface="Quattrocento Sans"/>
                <a:sym typeface="Quattrocento Sans"/>
              </a:rPr>
              <a:t>Recomendación</a:t>
            </a:r>
            <a:endParaRPr sz="3200" b="1" i="0" u="none" strike="noStrike" cap="none">
              <a:solidFill>
                <a:srgbClr val="073763"/>
              </a:solidFill>
              <a:latin typeface="Quattrocento Sans"/>
              <a:ea typeface="Quattrocento Sans"/>
              <a:cs typeface="Quattrocento Sans"/>
              <a:sym typeface="Quattrocento Sans"/>
            </a:endParaRPr>
          </a:p>
        </p:txBody>
      </p:sp>
      <p:sp>
        <p:nvSpPr>
          <p:cNvPr id="276" name="Google Shape;276;p31"/>
          <p:cNvSpPr txBox="1"/>
          <p:nvPr/>
        </p:nvSpPr>
        <p:spPr>
          <a:xfrm>
            <a:off x="142876" y="786588"/>
            <a:ext cx="11024428" cy="64294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600"/>
              <a:buFont typeface="Noto Sans Symbols"/>
              <a:buNone/>
            </a:pPr>
            <a:r>
              <a:rPr lang="es-ES" sz="1600" b="1"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277" name="Google Shape;277;p31"/>
          <p:cNvSpPr txBox="1">
            <a:spLocks noGrp="1"/>
          </p:cNvSpPr>
          <p:nvPr>
            <p:ph type="sldNum" idx="12"/>
          </p:nvPr>
        </p:nvSpPr>
        <p:spPr>
          <a:xfrm>
            <a:off x="9011416" y="6451293"/>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4</a:t>
            </a:fld>
            <a:endParaRPr/>
          </a:p>
        </p:txBody>
      </p:sp>
      <p:pic>
        <p:nvPicPr>
          <p:cNvPr id="278" name="Google Shape;278;p31"/>
          <p:cNvPicPr preferRelativeResize="0"/>
          <p:nvPr/>
        </p:nvPicPr>
        <p:blipFill rotWithShape="1">
          <a:blip r:embed="rId4">
            <a:alphaModFix/>
          </a:blip>
          <a:srcRect/>
          <a:stretch/>
        </p:blipFill>
        <p:spPr>
          <a:xfrm>
            <a:off x="7428344" y="3898993"/>
            <a:ext cx="3809100" cy="2143200"/>
          </a:xfrm>
          <a:prstGeom prst="rect">
            <a:avLst/>
          </a:prstGeom>
          <a:noFill/>
          <a:ln>
            <a:noFill/>
          </a:ln>
        </p:spPr>
      </p:pic>
      <p:sp>
        <p:nvSpPr>
          <p:cNvPr id="279" name="Google Shape;279;p31"/>
          <p:cNvSpPr txBox="1"/>
          <p:nvPr/>
        </p:nvSpPr>
        <p:spPr>
          <a:xfrm>
            <a:off x="3237686" y="0"/>
            <a:ext cx="12190413" cy="1683473"/>
          </a:xfrm>
          <a:prstGeom prst="rect">
            <a:avLst/>
          </a:prstGeom>
          <a:noFill/>
          <a:ln>
            <a:noFill/>
          </a:ln>
        </p:spPr>
        <p:txBody>
          <a:bodyPr spcFirstLastPara="1" wrap="square" lIns="171400" tIns="171400" rIns="171400" bIns="171400" anchor="ctr" anchorCtr="0">
            <a:noAutofit/>
          </a:bodyPr>
          <a:lstStyle/>
          <a:p>
            <a:pPr marL="0" marR="0" lvl="0" indent="0" algn="just" rtl="0">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marL="0" marR="0" lvl="0" indent="0" algn="just" rtl="0">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marL="0" marR="0" lvl="0" indent="0" algn="just" rtl="0">
              <a:lnSpc>
                <a:spcPct val="150000"/>
              </a:lnSpc>
              <a:spcBef>
                <a:spcPts val="420"/>
              </a:spcBef>
              <a:spcAft>
                <a:spcPts val="0"/>
              </a:spcAft>
              <a:buClr>
                <a:srgbClr val="888888"/>
              </a:buClr>
              <a:buSzPts val="2100"/>
              <a:buFont typeface="Noto Sans Symbols"/>
              <a:buNone/>
            </a:pPr>
            <a:endParaRPr sz="2100">
              <a:solidFill>
                <a:srgbClr val="000000"/>
              </a:solidFill>
              <a:latin typeface="Quattrocento Sans"/>
              <a:ea typeface="Quattrocento Sans"/>
              <a:cs typeface="Quattrocento Sans"/>
              <a:sym typeface="Quattrocento Sans"/>
            </a:endParaRPr>
          </a:p>
        </p:txBody>
      </p:sp>
      <p:sp>
        <p:nvSpPr>
          <p:cNvPr id="280" name="Google Shape;280;p31"/>
          <p:cNvSpPr txBox="1"/>
          <p:nvPr/>
        </p:nvSpPr>
        <p:spPr>
          <a:xfrm>
            <a:off x="8813581" y="4369110"/>
            <a:ext cx="714300" cy="728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3794"/>
              </a:buClr>
              <a:buSzPts val="2400"/>
              <a:buFont typeface="Quattrocento Sans"/>
              <a:buNone/>
            </a:pPr>
            <a:r>
              <a:rPr lang="es-ES" sz="2400" b="1" i="0" u="none" strike="noStrike" cap="none">
                <a:solidFill>
                  <a:srgbClr val="003794"/>
                </a:solidFill>
                <a:latin typeface="Quattrocento Sans"/>
                <a:ea typeface="Quattrocento Sans"/>
                <a:cs typeface="Quattrocento Sans"/>
                <a:sym typeface="Quattrocento Sans"/>
              </a:rPr>
              <a:t>NPS</a:t>
            </a:r>
            <a:endParaRPr sz="2400" b="1" i="0" u="none" strike="noStrike" cap="none">
              <a:solidFill>
                <a:srgbClr val="003794"/>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3794"/>
              </a:buClr>
              <a:buSzPts val="2400"/>
              <a:buFont typeface="Quattrocento Sans"/>
              <a:buNone/>
            </a:pPr>
            <a:r>
              <a:rPr lang="es-ES" sz="2400" b="1">
                <a:solidFill>
                  <a:srgbClr val="003794"/>
                </a:solidFill>
                <a:latin typeface="Quattrocento Sans"/>
                <a:ea typeface="Quattrocento Sans"/>
                <a:cs typeface="Quattrocento Sans"/>
                <a:sym typeface="Quattrocento Sans"/>
              </a:rPr>
              <a:t>38%</a:t>
            </a:r>
            <a:endParaRPr sz="2400" b="1">
              <a:solidFill>
                <a:srgbClr val="003794"/>
              </a:solidFill>
              <a:latin typeface="Quattrocento Sans"/>
              <a:ea typeface="Quattrocento Sans"/>
              <a:cs typeface="Quattrocento Sans"/>
              <a:sym typeface="Quattrocento Sans"/>
            </a:endParaRPr>
          </a:p>
        </p:txBody>
      </p:sp>
      <p:pic>
        <p:nvPicPr>
          <p:cNvPr id="281" name="Google Shape;281;p31" title="Gráfico"/>
          <p:cNvPicPr preferRelativeResize="0"/>
          <p:nvPr/>
        </p:nvPicPr>
        <p:blipFill>
          <a:blip r:embed="rId5">
            <a:alphaModFix/>
          </a:blip>
          <a:stretch>
            <a:fillRect/>
          </a:stretch>
        </p:blipFill>
        <p:spPr>
          <a:xfrm>
            <a:off x="152400" y="2648136"/>
            <a:ext cx="6551431" cy="40590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sldNum" idx="12"/>
          </p:nvPr>
        </p:nvSpPr>
        <p:spPr>
          <a:xfrm>
            <a:off x="9011416" y="6520968"/>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5</a:t>
            </a:fld>
            <a:endParaRPr/>
          </a:p>
        </p:txBody>
      </p:sp>
      <p:sp>
        <p:nvSpPr>
          <p:cNvPr id="288" name="Google Shape;288;p32"/>
          <p:cNvSpPr txBox="1"/>
          <p:nvPr/>
        </p:nvSpPr>
        <p:spPr>
          <a:xfrm>
            <a:off x="237291" y="0"/>
            <a:ext cx="11573100" cy="1857300"/>
          </a:xfrm>
          <a:prstGeom prst="rect">
            <a:avLst/>
          </a:prstGeom>
          <a:noFill/>
          <a:ln>
            <a:noFill/>
          </a:ln>
        </p:spPr>
        <p:txBody>
          <a:bodyPr spcFirstLastPara="1" wrap="square" lIns="108850" tIns="54425" rIns="108850" bIns="54425" anchor="ctr" anchorCtr="0">
            <a:noAutofit/>
          </a:bodyPr>
          <a:lstStyle/>
          <a:p>
            <a:pPr marL="0" marR="0" lvl="0" indent="0" algn="l" rtl="0">
              <a:lnSpc>
                <a:spcPct val="100000"/>
              </a:lnSpc>
              <a:spcBef>
                <a:spcPts val="0"/>
              </a:spcBef>
              <a:spcAft>
                <a:spcPts val="0"/>
              </a:spcAft>
              <a:buClr>
                <a:srgbClr val="00B050"/>
              </a:buClr>
              <a:buSzPts val="3600"/>
              <a:buFont typeface="Quattrocento Sans"/>
              <a:buNone/>
            </a:pPr>
            <a:r>
              <a:rPr lang="es-ES" sz="3600" b="1">
                <a:solidFill>
                  <a:srgbClr val="073763"/>
                </a:solidFill>
                <a:latin typeface="Quattrocento Sans"/>
                <a:ea typeface="Quattrocento Sans"/>
                <a:cs typeface="Quattrocento Sans"/>
                <a:sym typeface="Quattrocento Sans"/>
              </a:rPr>
              <a:t>Expectativas</a:t>
            </a:r>
            <a:r>
              <a:rPr lang="es-ES" sz="1600" b="1">
                <a:solidFill>
                  <a:srgbClr val="073763"/>
                </a:solidFill>
                <a:latin typeface="Quattrocento Sans"/>
                <a:ea typeface="Quattrocento Sans"/>
                <a:cs typeface="Quattrocento Sans"/>
                <a:sym typeface="Quattrocento Sans"/>
              </a:rPr>
              <a:t> </a:t>
            </a:r>
            <a:r>
              <a:rPr lang="es-ES" sz="1600" b="1">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sz="3200" b="1">
              <a:solidFill>
                <a:srgbClr val="003794"/>
              </a:solidFill>
              <a:latin typeface="Quattrocento Sans"/>
              <a:ea typeface="Quattrocento Sans"/>
              <a:cs typeface="Quattrocento Sans"/>
              <a:sym typeface="Quattrocento Sans"/>
            </a:endParaRPr>
          </a:p>
        </p:txBody>
      </p:sp>
      <p:sp>
        <p:nvSpPr>
          <p:cNvPr id="289" name="Google Shape;289;p32"/>
          <p:cNvSpPr txBox="1">
            <a:spLocks noGrp="1"/>
          </p:cNvSpPr>
          <p:nvPr>
            <p:ph type="body" idx="4294967295"/>
          </p:nvPr>
        </p:nvSpPr>
        <p:spPr>
          <a:xfrm>
            <a:off x="165852" y="6475298"/>
            <a:ext cx="11500200" cy="35730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SzPts val="1330"/>
              <a:buNone/>
            </a:pPr>
            <a:r>
              <a:rPr lang="es-ES" sz="1400" b="1">
                <a:latin typeface="Quattrocento Sans"/>
                <a:ea typeface="Quattrocento Sans"/>
                <a:cs typeface="Quattrocento Sans"/>
                <a:sym typeface="Quattrocento Sans"/>
              </a:rPr>
              <a:t>Supera = Mucho mejor de lo esperado + Mejor de lo esperado.                  No supera = Peor de lo esperado + Mucho peor de lo esperado.</a:t>
            </a:r>
            <a:endParaRPr/>
          </a:p>
          <a:p>
            <a:pPr marL="0" lvl="0" indent="0" algn="ctr" rtl="0">
              <a:spcBef>
                <a:spcPts val="1035"/>
              </a:spcBef>
              <a:spcAft>
                <a:spcPts val="0"/>
              </a:spcAft>
              <a:buSzPts val="1520"/>
              <a:buNone/>
            </a:pPr>
            <a:r>
              <a:rPr lang="es-ES" sz="1600" b="1">
                <a:latin typeface="Quattrocento Sans"/>
                <a:ea typeface="Quattrocento Sans"/>
                <a:cs typeface="Quattrocento Sans"/>
                <a:sym typeface="Quattrocento Sans"/>
              </a:rPr>
              <a:t> </a:t>
            </a:r>
            <a:endParaRPr/>
          </a:p>
        </p:txBody>
      </p:sp>
      <p:grpSp>
        <p:nvGrpSpPr>
          <p:cNvPr id="290" name="Google Shape;290;p32"/>
          <p:cNvGrpSpPr/>
          <p:nvPr/>
        </p:nvGrpSpPr>
        <p:grpSpPr>
          <a:xfrm>
            <a:off x="1270690" y="1518832"/>
            <a:ext cx="11742720" cy="1220031"/>
            <a:chOff x="-2552887" y="3370787"/>
            <a:chExt cx="14634496" cy="3300057"/>
          </a:xfrm>
        </p:grpSpPr>
        <p:sp>
          <p:nvSpPr>
            <p:cNvPr id="291" name="Google Shape;291;p32"/>
            <p:cNvSpPr txBox="1"/>
            <p:nvPr/>
          </p:nvSpPr>
          <p:spPr>
            <a:xfrm>
              <a:off x="-2552887" y="3757244"/>
              <a:ext cx="5163600" cy="291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2000"/>
                <a:buFont typeface="Calibri"/>
                <a:buNone/>
              </a:pPr>
              <a:r>
                <a:rPr lang="es-ES" sz="2000" b="1" i="0" u="none" strike="noStrike" cap="none">
                  <a:solidFill>
                    <a:srgbClr val="00B0F0"/>
                  </a:solidFill>
                  <a:latin typeface="Calibri"/>
                  <a:ea typeface="Calibri"/>
                  <a:cs typeface="Calibri"/>
                  <a:sym typeface="Calibri"/>
                </a:rPr>
                <a:t>La expectativa en las tiendas </a:t>
              </a:r>
              <a:r>
                <a:rPr lang="es-ES" sz="2800" b="1" i="0" u="none" strike="noStrike" cap="none">
                  <a:solidFill>
                    <a:srgbClr val="00B0F0"/>
                  </a:solidFill>
                  <a:latin typeface="Calibri"/>
                  <a:ea typeface="Calibri"/>
                  <a:cs typeface="Calibri"/>
                  <a:sym typeface="Calibri"/>
                </a:rPr>
                <a:t>CACT </a:t>
              </a:r>
              <a:endParaRPr sz="2000" b="1" i="0" u="none" strike="noStrike" cap="none">
                <a:solidFill>
                  <a:srgbClr val="00B0F0"/>
                </a:solidFill>
                <a:latin typeface="Calibri"/>
                <a:ea typeface="Calibri"/>
                <a:cs typeface="Calibri"/>
                <a:sym typeface="Calibri"/>
              </a:endParaRPr>
            </a:p>
            <a:p>
              <a:pPr marL="0" marR="0" lvl="0" indent="0" algn="l" rtl="0">
                <a:lnSpc>
                  <a:spcPct val="100000"/>
                </a:lnSpc>
                <a:spcBef>
                  <a:spcPts val="0"/>
                </a:spcBef>
                <a:spcAft>
                  <a:spcPts val="0"/>
                </a:spcAft>
                <a:buClr>
                  <a:srgbClr val="00B0F0"/>
                </a:buClr>
                <a:buSzPts val="3600"/>
                <a:buFont typeface="Calibri"/>
                <a:buNone/>
              </a:pPr>
              <a:r>
                <a:rPr lang="es-ES" sz="3600" b="1">
                  <a:solidFill>
                    <a:srgbClr val="00B0F0"/>
                  </a:solidFill>
                  <a:latin typeface="Calibri"/>
                  <a:ea typeface="Calibri"/>
                  <a:cs typeface="Calibri"/>
                  <a:sym typeface="Calibri"/>
                </a:rPr>
                <a:t>      </a:t>
              </a:r>
              <a:endParaRPr sz="4400" b="1" i="0" u="none" strike="noStrike" cap="none">
                <a:solidFill>
                  <a:srgbClr val="00B0F0"/>
                </a:solidFill>
                <a:latin typeface="Calibri"/>
                <a:ea typeface="Calibri"/>
                <a:cs typeface="Calibri"/>
                <a:sym typeface="Calibri"/>
              </a:endParaRPr>
            </a:p>
          </p:txBody>
        </p:sp>
        <p:sp>
          <p:nvSpPr>
            <p:cNvPr id="292" name="Google Shape;292;p32"/>
            <p:cNvSpPr txBox="1"/>
            <p:nvPr/>
          </p:nvSpPr>
          <p:spPr>
            <a:xfrm>
              <a:off x="8575809" y="3370787"/>
              <a:ext cx="35058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1" u="none" strike="noStrike" cap="none">
                <a:solidFill>
                  <a:srgbClr val="000000"/>
                </a:solidFill>
                <a:latin typeface="Quattrocento Sans"/>
                <a:ea typeface="Quattrocento Sans"/>
                <a:cs typeface="Quattrocento Sans"/>
                <a:sym typeface="Quattrocento Sans"/>
              </a:endParaRPr>
            </a:p>
          </p:txBody>
        </p:sp>
      </p:grpSp>
      <p:sp>
        <p:nvSpPr>
          <p:cNvPr id="293" name="Google Shape;293;p32"/>
          <p:cNvSpPr/>
          <p:nvPr/>
        </p:nvSpPr>
        <p:spPr>
          <a:xfrm>
            <a:off x="4799062" y="1202327"/>
            <a:ext cx="8381100" cy="110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6600" b="1">
                <a:solidFill>
                  <a:srgbClr val="00B0F0"/>
                </a:solidFill>
                <a:latin typeface="Calibri"/>
                <a:ea typeface="Calibri"/>
                <a:cs typeface="Calibri"/>
                <a:sym typeface="Calibri"/>
              </a:rPr>
              <a:t>  </a:t>
            </a:r>
            <a:r>
              <a:rPr lang="es-ES" sz="2000" b="1">
                <a:solidFill>
                  <a:srgbClr val="00B0F0"/>
                </a:solidFill>
                <a:latin typeface="Calibri"/>
                <a:ea typeface="Calibri"/>
                <a:cs typeface="Calibri"/>
                <a:sym typeface="Calibri"/>
              </a:rPr>
              <a:t>es superada en un </a:t>
            </a:r>
            <a:r>
              <a:rPr lang="es-ES" sz="6600" b="1">
                <a:solidFill>
                  <a:srgbClr val="00B0F0"/>
                </a:solidFill>
                <a:latin typeface="Calibri"/>
                <a:ea typeface="Calibri"/>
                <a:cs typeface="Calibri"/>
                <a:sym typeface="Calibri"/>
              </a:rPr>
              <a:t>59%</a:t>
            </a:r>
            <a:r>
              <a:rPr lang="es-ES" sz="2000" b="1">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294" name="Google Shape;294;p32"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3"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00" name="Google Shape;300;p33"/>
          <p:cNvSpPr txBox="1"/>
          <p:nvPr/>
        </p:nvSpPr>
        <p:spPr>
          <a:xfrm>
            <a:off x="0" y="0"/>
            <a:ext cx="11424315" cy="73364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i="0" u="none" strike="noStrike" cap="non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01" name="Google Shape;301;p33"/>
          <p:cNvSpPr txBox="1"/>
          <p:nvPr/>
        </p:nvSpPr>
        <p:spPr>
          <a:xfrm>
            <a:off x="237290" y="1000902"/>
            <a:ext cx="11328399" cy="51036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chemeClr val="dk1"/>
              </a:buClr>
              <a:buSzPts val="1600"/>
              <a:buFont typeface="Noto Sans Symbols"/>
              <a:buNone/>
            </a:pPr>
            <a:r>
              <a:rPr lang="es-ES" sz="1600" b="1"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02" name="Google Shape;302;p33"/>
          <p:cNvGrpSpPr/>
          <p:nvPr/>
        </p:nvGrpSpPr>
        <p:grpSpPr>
          <a:xfrm>
            <a:off x="8663742" y="1072340"/>
            <a:ext cx="3526671" cy="2428892"/>
            <a:chOff x="8709860" y="1591078"/>
            <a:chExt cx="2438243" cy="1397288"/>
          </a:xfrm>
        </p:grpSpPr>
        <p:sp>
          <p:nvSpPr>
            <p:cNvPr id="303" name="Google Shape;303;p33"/>
            <p:cNvSpPr txBox="1"/>
            <p:nvPr/>
          </p:nvSpPr>
          <p:spPr>
            <a:xfrm>
              <a:off x="9289218" y="1591078"/>
              <a:ext cx="1279526" cy="6374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F0"/>
                </a:buClr>
                <a:buSzPts val="6600"/>
                <a:buFont typeface="Calibri"/>
                <a:buNone/>
              </a:pPr>
              <a:r>
                <a:rPr lang="es-ES" sz="6600" b="1">
                  <a:solidFill>
                    <a:srgbClr val="00B0F0"/>
                  </a:solidFill>
                  <a:latin typeface="Calibri"/>
                  <a:ea typeface="Calibri"/>
                  <a:cs typeface="Calibri"/>
                  <a:sym typeface="Calibri"/>
                </a:rPr>
                <a:t>62</a:t>
              </a:r>
              <a:r>
                <a:rPr lang="es-ES" sz="6600" b="1" i="0" u="none" strike="noStrike" cap="none">
                  <a:solidFill>
                    <a:srgbClr val="00B0F0"/>
                  </a:solidFill>
                  <a:latin typeface="Calibri"/>
                  <a:ea typeface="Calibri"/>
                  <a:cs typeface="Calibri"/>
                  <a:sym typeface="Calibri"/>
                </a:rPr>
                <a:t>%</a:t>
              </a:r>
              <a:endParaRPr sz="6600" b="1" i="0" u="none" strike="noStrike" cap="none">
                <a:solidFill>
                  <a:srgbClr val="00B0F0"/>
                </a:solidFill>
                <a:latin typeface="Calibri"/>
                <a:ea typeface="Calibri"/>
                <a:cs typeface="Calibri"/>
                <a:sym typeface="Calibri"/>
              </a:endParaRPr>
            </a:p>
          </p:txBody>
        </p:sp>
        <p:sp>
          <p:nvSpPr>
            <p:cNvPr id="304" name="Google Shape;304;p33"/>
            <p:cNvSpPr txBox="1"/>
            <p:nvPr/>
          </p:nvSpPr>
          <p:spPr>
            <a:xfrm>
              <a:off x="8709860" y="2237001"/>
              <a:ext cx="2438243" cy="7513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chemeClr val="dk1"/>
                  </a:solidFill>
                  <a:latin typeface="Quattrocento Sans"/>
                  <a:ea typeface="Quattrocento Sans"/>
                  <a:cs typeface="Quattrocento Sans"/>
                  <a:sym typeface="Quattrocento Sans"/>
                </a:rPr>
                <a:t>de los visitantes CACT </a:t>
              </a:r>
              <a:r>
                <a:rPr lang="es-ES" sz="1600" b="1" i="1">
                  <a:solidFill>
                    <a:srgbClr val="000000"/>
                  </a:solidFill>
                  <a:latin typeface="Quattrocento Sans"/>
                  <a:ea typeface="Quattrocento Sans"/>
                  <a:cs typeface="Quattrocento Sans"/>
                  <a:sym typeface="Quattrocento Sans"/>
                </a:rPr>
                <a:t>valora positivamente la calidad precio.</a:t>
              </a:r>
              <a:endParaRPr sz="1600" i="1">
                <a:solidFill>
                  <a:srgbClr val="000000"/>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chemeClr val="dk1"/>
                </a:buClr>
                <a:buSzPts val="1600"/>
                <a:buFont typeface="Calibri"/>
                <a:buNone/>
              </a:pPr>
              <a:endParaRPr sz="1600" b="0" i="1" u="none" strike="noStrike" cap="none">
                <a:solidFill>
                  <a:srgbClr val="000000"/>
                </a:solidFill>
                <a:latin typeface="Quattrocento Sans"/>
                <a:ea typeface="Quattrocento Sans"/>
                <a:cs typeface="Quattrocento Sans"/>
                <a:sym typeface="Quattrocento Sans"/>
              </a:endParaRPr>
            </a:p>
          </p:txBody>
        </p:sp>
      </p:grpSp>
      <p:sp>
        <p:nvSpPr>
          <p:cNvPr id="305" name="Google Shape;305;p33"/>
          <p:cNvSpPr txBox="1">
            <a:spLocks noGrp="1"/>
          </p:cNvSpPr>
          <p:nvPr>
            <p:ph type="sldNum" idx="12"/>
          </p:nvPr>
        </p:nvSpPr>
        <p:spPr>
          <a:xfrm>
            <a:off x="8918014" y="6300349"/>
            <a:ext cx="2844300" cy="36510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t>6</a:t>
            </a:fld>
            <a:endParaRPr/>
          </a:p>
        </p:txBody>
      </p:sp>
      <p:graphicFrame>
        <p:nvGraphicFramePr>
          <p:cNvPr id="306" name="Google Shape;306;p33"/>
          <p:cNvGraphicFramePr/>
          <p:nvPr/>
        </p:nvGraphicFramePr>
        <p:xfrm>
          <a:off x="6491976" y="4067439"/>
          <a:ext cx="3000000" cy="3000000"/>
        </p:xfrm>
        <a:graphic>
          <a:graphicData uri="http://schemas.openxmlformats.org/drawingml/2006/table">
            <a:tbl>
              <a:tblPr>
                <a:noFill/>
                <a:tableStyleId>{7B64FD31-B62B-4600-82C0-FDF7DA94888A}</a:tableStyleId>
              </a:tblPr>
              <a:tblGrid>
                <a:gridCol w="1576925">
                  <a:extLst>
                    <a:ext uri="{9D8B030D-6E8A-4147-A177-3AD203B41FA5}">
                      <a16:colId xmlns:a16="http://schemas.microsoft.com/office/drawing/2014/main" val="20000"/>
                    </a:ext>
                  </a:extLst>
                </a:gridCol>
                <a:gridCol w="849125">
                  <a:extLst>
                    <a:ext uri="{9D8B030D-6E8A-4147-A177-3AD203B41FA5}">
                      <a16:colId xmlns:a16="http://schemas.microsoft.com/office/drawing/2014/main" val="20001"/>
                    </a:ext>
                  </a:extLst>
                </a:gridCol>
                <a:gridCol w="966875">
                  <a:extLst>
                    <a:ext uri="{9D8B030D-6E8A-4147-A177-3AD203B41FA5}">
                      <a16:colId xmlns:a16="http://schemas.microsoft.com/office/drawing/2014/main" val="20002"/>
                    </a:ext>
                  </a:extLst>
                </a:gridCol>
                <a:gridCol w="1095250">
                  <a:extLst>
                    <a:ext uri="{9D8B030D-6E8A-4147-A177-3AD203B41FA5}">
                      <a16:colId xmlns:a16="http://schemas.microsoft.com/office/drawing/2014/main" val="20003"/>
                    </a:ext>
                  </a:extLst>
                </a:gridCol>
              </a:tblGrid>
              <a:tr h="358725">
                <a:tc>
                  <a:txBody>
                    <a:bodyPr/>
                    <a:lstStyle/>
                    <a:p>
                      <a:pPr marL="0" lvl="0" indent="0" algn="l" rtl="0">
                        <a:spcBef>
                          <a:spcPts val="0"/>
                        </a:spcBef>
                        <a:spcAft>
                          <a:spcPts val="0"/>
                        </a:spcAft>
                        <a:buNone/>
                      </a:pPr>
                      <a:endParaRPr sz="1000" b="0" i="0" u="none" strike="noStrike" cap="none">
                        <a:latin typeface="Arial"/>
                        <a:ea typeface="Arial"/>
                        <a:cs typeface="Arial"/>
                        <a:sym typeface="Arial"/>
                      </a:endParaRPr>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b="1"/>
                        <a:t>Positiva</a:t>
                      </a:r>
                      <a:endParaRPr sz="1000" b="1"/>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b="1"/>
                        <a:t>Conforme</a:t>
                      </a:r>
                      <a:endParaRPr sz="1000" b="1"/>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b="1"/>
                        <a:t>Negativo</a:t>
                      </a:r>
                      <a:endParaRPr sz="1000" b="1"/>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14750">
                <a:tc>
                  <a:txBody>
                    <a:bodyPr/>
                    <a:lstStyle/>
                    <a:p>
                      <a:pPr marL="0" lvl="0" indent="0" algn="l" rtl="0">
                        <a:lnSpc>
                          <a:spcPct val="115000"/>
                        </a:lnSpc>
                        <a:spcBef>
                          <a:spcPts val="0"/>
                        </a:spcBef>
                        <a:spcAft>
                          <a:spcPts val="0"/>
                        </a:spcAft>
                        <a:buNone/>
                      </a:pPr>
                      <a:r>
                        <a:rPr lang="es-ES" sz="1000"/>
                        <a:t>Montañas del Fuego</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50%</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44%</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6%</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58725">
                <a:tc>
                  <a:txBody>
                    <a:bodyPr/>
                    <a:lstStyle/>
                    <a:p>
                      <a:pPr marL="0" lvl="0" indent="0" algn="l" rtl="0">
                        <a:lnSpc>
                          <a:spcPct val="115000"/>
                        </a:lnSpc>
                        <a:spcBef>
                          <a:spcPts val="0"/>
                        </a:spcBef>
                        <a:spcAft>
                          <a:spcPts val="0"/>
                        </a:spcAft>
                        <a:buNone/>
                      </a:pPr>
                      <a:r>
                        <a:rPr lang="es-ES" sz="1000"/>
                        <a:t>Mirador del Río</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71%</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21%</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8%</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529325">
                <a:tc>
                  <a:txBody>
                    <a:bodyPr/>
                    <a:lstStyle/>
                    <a:p>
                      <a:pPr marL="0" lvl="0" indent="0" algn="l" rtl="0">
                        <a:lnSpc>
                          <a:spcPct val="115000"/>
                        </a:lnSpc>
                        <a:spcBef>
                          <a:spcPts val="0"/>
                        </a:spcBef>
                        <a:spcAft>
                          <a:spcPts val="0"/>
                        </a:spcAft>
                        <a:buNone/>
                      </a:pPr>
                      <a:r>
                        <a:rPr lang="es-ES" sz="1000"/>
                        <a:t>Casa-Museo del Campesino</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75%</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25%</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0%</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58725">
                <a:tc>
                  <a:txBody>
                    <a:bodyPr/>
                    <a:lstStyle/>
                    <a:p>
                      <a:pPr marL="0" lvl="0" indent="0" algn="l" rtl="0">
                        <a:lnSpc>
                          <a:spcPct val="115000"/>
                        </a:lnSpc>
                        <a:spcBef>
                          <a:spcPts val="0"/>
                        </a:spcBef>
                        <a:spcAft>
                          <a:spcPts val="0"/>
                        </a:spcAft>
                        <a:buNone/>
                      </a:pPr>
                      <a:r>
                        <a:rPr lang="es-ES" sz="1000"/>
                        <a:t>Jardín de Cactus</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55%</a:t>
                      </a:r>
                      <a:endParaRPr sz="1000"/>
                    </a:p>
                  </a:txBody>
                  <a:tcPr marL="28275" marR="28275" marT="91425" marB="91425" anchor="ctr">
                    <a:lnL w="9700" cap="flat" cmpd="sng">
                      <a:solidFill>
                        <a:srgbClr val="000000"/>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27%</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a:t>18%</a:t>
                      </a:r>
                      <a:endParaRPr sz="1000"/>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58725">
                <a:tc>
                  <a:txBody>
                    <a:bodyPr/>
                    <a:lstStyle/>
                    <a:p>
                      <a:pPr marL="0" lvl="0" indent="0" algn="l" rtl="0">
                        <a:lnSpc>
                          <a:spcPct val="115000"/>
                        </a:lnSpc>
                        <a:spcBef>
                          <a:spcPts val="0"/>
                        </a:spcBef>
                        <a:spcAft>
                          <a:spcPts val="0"/>
                        </a:spcAft>
                        <a:buNone/>
                      </a:pPr>
                      <a:r>
                        <a:rPr lang="es-ES" sz="1000"/>
                        <a:t>CACT</a:t>
                      </a:r>
                      <a:endParaRPr sz="1000" b="0" i="0" u="none" strike="noStrike" cap="none">
                        <a:solidFill>
                          <a:schemeClr val="dk1"/>
                        </a:solidFill>
                        <a:latin typeface="Arial"/>
                        <a:ea typeface="Arial"/>
                        <a:cs typeface="Arial"/>
                        <a:sym typeface="Arial"/>
                      </a:endParaRPr>
                    </a:p>
                  </a:txBody>
                  <a:tcPr marL="28275" marR="28275" marT="91425" marB="91425" anchor="ctr">
                    <a:lnL w="9700" cap="flat" cmpd="sng">
                      <a:solidFill>
                        <a:srgbClr val="000000"/>
                      </a:solidFill>
                      <a:prstDash val="solid"/>
                      <a:round/>
                      <a:headEnd type="none" w="sm" len="sm"/>
                      <a:tailEnd type="none" w="sm" len="sm"/>
                    </a:lnL>
                    <a:lnR w="9700" cap="flat" cmpd="sng">
                      <a:solidFill>
                        <a:srgbClr val="000000"/>
                      </a:solidFill>
                      <a:prstDash val="solid"/>
                      <a:round/>
                      <a:headEnd type="none" w="sm" len="sm"/>
                      <a:tailEnd type="none" w="sm" len="sm"/>
                    </a:lnR>
                    <a:lnT w="9700" cap="flat" cmpd="sng">
                      <a:solidFill>
                        <a:srgbClr val="000000"/>
                      </a:solidFill>
                      <a:prstDash val="solid"/>
                      <a:round/>
                      <a:headEnd type="none" w="sm" len="sm"/>
                      <a:tailEnd type="none" w="sm" len="sm"/>
                    </a:lnT>
                    <a:lnB w="9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b="1"/>
                        <a:t>62%</a:t>
                      </a:r>
                      <a:endParaRPr sz="1000" b="1"/>
                    </a:p>
                  </a:txBody>
                  <a:tcPr marL="28275" marR="28275" marT="91425" marB="91425" anchor="ctr">
                    <a:lnL w="9700" cap="flat" cmpd="sng">
                      <a:solidFill>
                        <a:srgbClr val="000000"/>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b="1"/>
                        <a:t>29%</a:t>
                      </a:r>
                      <a:endParaRPr sz="1000" b="1"/>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ES" sz="1000" b="1"/>
                        <a:t>9%</a:t>
                      </a:r>
                      <a:endParaRPr sz="1000" b="1"/>
                    </a:p>
                  </a:txBody>
                  <a:tcPr marL="28275" marR="28275" marT="91425" marB="91425" anchor="ctr">
                    <a:lnL w="9700" cap="flat" cmpd="sng">
                      <a:solidFill>
                        <a:srgbClr val="CCCCCC"/>
                      </a:solidFill>
                      <a:prstDash val="solid"/>
                      <a:round/>
                      <a:headEnd type="none" w="sm" len="sm"/>
                      <a:tailEnd type="none" w="sm" len="sm"/>
                    </a:lnL>
                    <a:lnR w="9700" cap="flat" cmpd="sng">
                      <a:solidFill>
                        <a:srgbClr val="CCCCCC"/>
                      </a:solidFill>
                      <a:prstDash val="solid"/>
                      <a:round/>
                      <a:headEnd type="none" w="sm" len="sm"/>
                      <a:tailEnd type="none" w="sm" len="sm"/>
                    </a:lnR>
                    <a:lnT w="9700" cap="flat" cmpd="sng">
                      <a:solidFill>
                        <a:srgbClr val="CCCCCC"/>
                      </a:solidFill>
                      <a:prstDash val="solid"/>
                      <a:round/>
                      <a:headEnd type="none" w="sm" len="sm"/>
                      <a:tailEnd type="none" w="sm" len="sm"/>
                    </a:lnT>
                    <a:lnB w="970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07" name="Google Shape;307;p33"/>
          <p:cNvSpPr txBox="1"/>
          <p:nvPr/>
        </p:nvSpPr>
        <p:spPr>
          <a:xfrm>
            <a:off x="4309256" y="143646"/>
            <a:ext cx="7881157" cy="1503424"/>
          </a:xfrm>
          <a:prstGeom prst="rect">
            <a:avLst/>
          </a:prstGeom>
          <a:noFill/>
          <a:ln>
            <a:noFill/>
          </a:ln>
        </p:spPr>
        <p:txBody>
          <a:bodyPr spcFirstLastPara="1" wrap="square" lIns="171400" tIns="171400" rIns="171400" bIns="171400" anchor="ctr" anchorCtr="0">
            <a:noAutofit/>
          </a:bodyPr>
          <a:lstStyle/>
          <a:p>
            <a:pPr marL="0" marR="0" lvl="0" indent="0" algn="just" rtl="0">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marL="0" marR="0" lvl="0" indent="0" algn="just" rtl="0">
              <a:lnSpc>
                <a:spcPct val="150000"/>
              </a:lnSpc>
              <a:spcBef>
                <a:spcPts val="320"/>
              </a:spcBef>
              <a:spcAft>
                <a:spcPts val="0"/>
              </a:spcAft>
              <a:buClr>
                <a:srgbClr val="888888"/>
              </a:buClr>
              <a:buSzPts val="1600"/>
              <a:buFont typeface="Noto Sans Symbols"/>
              <a:buNone/>
            </a:pPr>
            <a:endParaRPr sz="1600">
              <a:solidFill>
                <a:srgbClr val="000000"/>
              </a:solidFill>
              <a:latin typeface="Quattrocento Sans"/>
              <a:ea typeface="Quattrocento Sans"/>
              <a:cs typeface="Quattrocento Sans"/>
              <a:sym typeface="Quattrocento Sans"/>
            </a:endParaRPr>
          </a:p>
        </p:txBody>
      </p:sp>
      <p:sp>
        <p:nvSpPr>
          <p:cNvPr id="308" name="Google Shape;308;p33"/>
          <p:cNvSpPr txBox="1"/>
          <p:nvPr/>
        </p:nvSpPr>
        <p:spPr>
          <a:xfrm>
            <a:off x="2112969" y="3501241"/>
            <a:ext cx="27861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Quattrocento Sans"/>
              <a:buNone/>
            </a:pPr>
            <a:r>
              <a:rPr lang="es-ES" sz="1600" b="1" i="1" u="none" strike="noStrike" cap="none">
                <a:solidFill>
                  <a:srgbClr val="000000"/>
                </a:solidFill>
                <a:latin typeface="Quattrocento Sans"/>
                <a:ea typeface="Quattrocento Sans"/>
                <a:cs typeface="Quattrocento Sans"/>
                <a:sym typeface="Quattrocento Sans"/>
              </a:rPr>
              <a:t>Calidad</a:t>
            </a:r>
            <a:r>
              <a:rPr lang="es-ES" sz="1600" b="1" i="1">
                <a:solidFill>
                  <a:srgbClr val="000000"/>
                </a:solidFill>
                <a:latin typeface="Quattrocento Sans"/>
                <a:ea typeface="Quattrocento Sans"/>
                <a:cs typeface="Quattrocento Sans"/>
                <a:sym typeface="Quattrocento Sans"/>
              </a:rPr>
              <a:t>-Precio por centro</a:t>
            </a:r>
            <a:endParaRPr sz="1600" b="0" i="1" u="none" strike="noStrike" cap="none">
              <a:solidFill>
                <a:srgbClr val="000000"/>
              </a:solidFill>
              <a:latin typeface="Quattrocento Sans"/>
              <a:ea typeface="Quattrocento Sans"/>
              <a:cs typeface="Quattrocento Sans"/>
              <a:sym typeface="Quattrocento Sans"/>
            </a:endParaRPr>
          </a:p>
        </p:txBody>
      </p:sp>
      <p:sp>
        <p:nvSpPr>
          <p:cNvPr id="309" name="Google Shape;309;p33"/>
          <p:cNvSpPr txBox="1"/>
          <p:nvPr/>
        </p:nvSpPr>
        <p:spPr>
          <a:xfrm>
            <a:off x="8837140" y="3430604"/>
            <a:ext cx="2786100" cy="3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Quattrocento Sans"/>
              <a:buNone/>
            </a:pPr>
            <a:r>
              <a:rPr lang="es-ES" sz="1600" b="1" i="1" u="none" strike="noStrike" cap="none">
                <a:solidFill>
                  <a:srgbClr val="000000"/>
                </a:solidFill>
                <a:latin typeface="Quattrocento Sans"/>
                <a:ea typeface="Quattrocento Sans"/>
                <a:cs typeface="Quattrocento Sans"/>
                <a:sym typeface="Quattrocento Sans"/>
              </a:rPr>
              <a:t>Calidad</a:t>
            </a:r>
            <a:r>
              <a:rPr lang="es-ES" sz="1600" b="1" i="1">
                <a:solidFill>
                  <a:srgbClr val="000000"/>
                </a:solidFill>
                <a:latin typeface="Quattrocento Sans"/>
                <a:ea typeface="Quattrocento Sans"/>
                <a:cs typeface="Quattrocento Sans"/>
                <a:sym typeface="Quattrocento Sans"/>
              </a:rPr>
              <a:t>-Precio por centro</a:t>
            </a:r>
            <a:endParaRPr sz="1600" b="0" i="1" u="none" strike="noStrike" cap="none">
              <a:solidFill>
                <a:srgbClr val="000000"/>
              </a:solidFill>
              <a:latin typeface="Quattrocento Sans"/>
              <a:ea typeface="Quattrocento Sans"/>
              <a:cs typeface="Quattrocento Sans"/>
              <a:sym typeface="Quattrocento Sans"/>
            </a:endParaRPr>
          </a:p>
        </p:txBody>
      </p:sp>
      <p:sp>
        <p:nvSpPr>
          <p:cNvPr id="310" name="Google Shape;310;p33"/>
          <p:cNvSpPr txBox="1"/>
          <p:nvPr/>
        </p:nvSpPr>
        <p:spPr>
          <a:xfrm>
            <a:off x="2675706" y="1500968"/>
            <a:ext cx="2786082"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Quattrocento Sans"/>
              <a:buNone/>
            </a:pPr>
            <a:r>
              <a:rPr lang="es-ES" sz="1600" b="1" i="1" u="none" strike="noStrike" cap="none">
                <a:solidFill>
                  <a:srgbClr val="000000"/>
                </a:solidFill>
                <a:latin typeface="Quattrocento Sans"/>
                <a:ea typeface="Quattrocento Sans"/>
                <a:cs typeface="Quattrocento Sans"/>
                <a:sym typeface="Quattrocento Sans"/>
              </a:rPr>
              <a:t>Calidad</a:t>
            </a:r>
            <a:r>
              <a:rPr lang="es-ES" sz="1600" b="1" i="1">
                <a:solidFill>
                  <a:srgbClr val="000000"/>
                </a:solidFill>
                <a:latin typeface="Quattrocento Sans"/>
                <a:ea typeface="Quattrocento Sans"/>
                <a:cs typeface="Quattrocento Sans"/>
                <a:sym typeface="Quattrocento Sans"/>
              </a:rPr>
              <a:t>-Precio CACT</a:t>
            </a:r>
            <a:endParaRPr sz="1600" b="0" i="1" u="none" strike="noStrike" cap="none">
              <a:solidFill>
                <a:srgbClr val="000000"/>
              </a:solidFill>
              <a:latin typeface="Quattrocento Sans"/>
              <a:ea typeface="Quattrocento Sans"/>
              <a:cs typeface="Quattrocento Sans"/>
              <a:sym typeface="Quattrocento Sans"/>
            </a:endParaRPr>
          </a:p>
        </p:txBody>
      </p:sp>
      <p:pic>
        <p:nvPicPr>
          <p:cNvPr id="311" name="Google Shape;311;p33" title="Gráfico"/>
          <p:cNvPicPr preferRelativeResize="0"/>
          <p:nvPr/>
        </p:nvPicPr>
        <p:blipFill>
          <a:blip r:embed="rId4">
            <a:alphaModFix/>
          </a:blip>
          <a:stretch>
            <a:fillRect/>
          </a:stretch>
        </p:blipFill>
        <p:spPr>
          <a:xfrm>
            <a:off x="821238" y="3741345"/>
            <a:ext cx="4895589" cy="30311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4"/>
          <p:cNvSpPr txBox="1">
            <a:spLocks noGrp="1"/>
          </p:cNvSpPr>
          <p:nvPr>
            <p:ph type="sldNum" idx="12"/>
          </p:nvPr>
        </p:nvSpPr>
        <p:spPr>
          <a:xfrm>
            <a:off x="8611039" y="6150299"/>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7</a:t>
            </a:fld>
            <a:endParaRPr>
              <a:solidFill>
                <a:srgbClr val="7F7F7F"/>
              </a:solidFill>
            </a:endParaRPr>
          </a:p>
        </p:txBody>
      </p:sp>
      <p:sp>
        <p:nvSpPr>
          <p:cNvPr id="317" name="Google Shape;317;p34"/>
          <p:cNvSpPr txBox="1"/>
          <p:nvPr/>
        </p:nvSpPr>
        <p:spPr>
          <a:xfrm>
            <a:off x="594480" y="929464"/>
            <a:ext cx="7143800" cy="5270609"/>
          </a:xfrm>
          <a:prstGeom prst="rect">
            <a:avLst/>
          </a:prstGeom>
          <a:noFill/>
          <a:ln>
            <a:noFill/>
          </a:ln>
        </p:spPr>
        <p:txBody>
          <a:bodyPr spcFirstLastPara="1" wrap="square" lIns="171400" tIns="171400" rIns="171400" bIns="171400" anchor="t" anchorCtr="0">
            <a:noAutofit/>
          </a:bodyPr>
          <a:lstStyle/>
          <a:p>
            <a:pPr marL="0" marR="0" lvl="0" indent="0" algn="just" rtl="0">
              <a:lnSpc>
                <a:spcPct val="150000"/>
              </a:lnSpc>
              <a:spcBef>
                <a:spcPts val="0"/>
              </a:spcBef>
              <a:spcAft>
                <a:spcPts val="0"/>
              </a:spcAft>
              <a:buClr>
                <a:srgbClr val="0052DE"/>
              </a:buClr>
              <a:buSzPts val="2300"/>
              <a:buFont typeface="Noto Sans Symbols"/>
              <a:buNone/>
            </a:pPr>
            <a:r>
              <a:rPr lang="es-ES" sz="2300" b="0" i="0" u="none" strike="noStrike" cap="none">
                <a:solidFill>
                  <a:srgbClr val="0052DE"/>
                </a:solidFill>
                <a:latin typeface="Quattrocento Sans"/>
                <a:ea typeface="Quattrocento Sans"/>
                <a:cs typeface="Quattrocento Sans"/>
                <a:sym typeface="Quattrocento Sans"/>
              </a:rPr>
              <a:t>La calidad percibida. </a:t>
            </a:r>
            <a:r>
              <a:rPr lang="es-ES" sz="2300" b="0" i="0" u="none" strike="noStrike" cap="non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marL="0" marR="0" lvl="0" indent="0" algn="just" rtl="0">
              <a:lnSpc>
                <a:spcPct val="150000"/>
              </a:lnSpc>
              <a:spcBef>
                <a:spcPts val="400"/>
              </a:spcBef>
              <a:spcAft>
                <a:spcPts val="0"/>
              </a:spcAft>
              <a:buClr>
                <a:srgbClr val="888888"/>
              </a:buClr>
              <a:buSzPts val="2000"/>
              <a:buFont typeface="Noto Sans Symbols"/>
              <a:buNone/>
            </a:pPr>
            <a:r>
              <a:rPr lang="es-ES" sz="2000" b="0" i="0" u="none" strike="noStrike" cap="none">
                <a:solidFill>
                  <a:srgbClr val="888888"/>
                </a:solidFill>
                <a:latin typeface="Quattrocento Sans"/>
                <a:ea typeface="Quattrocento Sans"/>
                <a:cs typeface="Quattrocento Sans"/>
                <a:sym typeface="Quattrocento Sans"/>
              </a:rPr>
              <a:t>Influye en la satisfacción a través de dos vías:</a:t>
            </a:r>
            <a:endParaRPr/>
          </a:p>
          <a:p>
            <a:pPr marL="285750" marR="0" lvl="0" indent="-285750" algn="just" rtl="0">
              <a:lnSpc>
                <a:spcPct val="100000"/>
              </a:lnSpc>
              <a:spcBef>
                <a:spcPts val="400"/>
              </a:spcBef>
              <a:spcAft>
                <a:spcPts val="0"/>
              </a:spcAft>
              <a:buClr>
                <a:srgbClr val="7F7F7F"/>
              </a:buClr>
              <a:buSzPts val="2000"/>
              <a:buFont typeface="Arial"/>
              <a:buChar char="•"/>
            </a:pPr>
            <a:r>
              <a:rPr lang="es-ES" sz="2000" b="1" i="1" u="none" strike="noStrike" cap="none">
                <a:solidFill>
                  <a:srgbClr val="7F7F7F"/>
                </a:solidFill>
                <a:latin typeface="Quattrocento Sans"/>
                <a:ea typeface="Quattrocento Sans"/>
                <a:cs typeface="Quattrocento Sans"/>
                <a:sym typeface="Quattrocento Sans"/>
              </a:rPr>
              <a:t>Una vía directa</a:t>
            </a:r>
            <a:r>
              <a:rPr lang="es-ES" sz="2000" b="0" i="0" u="none" strike="noStrike" cap="non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marL="285750" marR="0" lvl="0" indent="-285750" algn="just" rtl="0">
              <a:lnSpc>
                <a:spcPct val="100000"/>
              </a:lnSpc>
              <a:spcBef>
                <a:spcPts val="400"/>
              </a:spcBef>
              <a:spcAft>
                <a:spcPts val="0"/>
              </a:spcAft>
              <a:buClr>
                <a:srgbClr val="7F7F7F"/>
              </a:buClr>
              <a:buSzPts val="2000"/>
              <a:buFont typeface="Arial"/>
              <a:buChar char="•"/>
            </a:pPr>
            <a:r>
              <a:rPr lang="es-ES" sz="2000" b="1" i="1" u="none" strike="noStrike" cap="none">
                <a:solidFill>
                  <a:srgbClr val="7F7F7F"/>
                </a:solidFill>
                <a:latin typeface="Quattrocento Sans"/>
                <a:ea typeface="Quattrocento Sans"/>
                <a:cs typeface="Quattrocento Sans"/>
                <a:sym typeface="Quattrocento Sans"/>
              </a:rPr>
              <a:t>Una vía indirecta </a:t>
            </a:r>
            <a:r>
              <a:rPr lang="es-ES" sz="2000" b="0" i="0" u="none" strike="noStrike" cap="non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18" name="Google Shape;318;p34"/>
          <p:cNvSpPr txBox="1"/>
          <p:nvPr/>
        </p:nvSpPr>
        <p:spPr>
          <a:xfrm>
            <a:off x="380166" y="0"/>
            <a:ext cx="9361219" cy="92946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4800"/>
              <a:buFont typeface="Quattrocento Sans"/>
              <a:buNone/>
            </a:pPr>
            <a:r>
              <a:rPr lang="es-ES" sz="4800" b="1" i="0" u="none" strike="noStrike" cap="none">
                <a:solidFill>
                  <a:schemeClr val="dk1"/>
                </a:solidFill>
                <a:latin typeface="Quattrocento Sans"/>
                <a:ea typeface="Quattrocento Sans"/>
                <a:cs typeface="Quattrocento Sans"/>
                <a:sym typeface="Quattrocento Sans"/>
              </a:rPr>
              <a:t>Calidad Percibida</a:t>
            </a:r>
            <a:endParaRPr/>
          </a:p>
        </p:txBody>
      </p:sp>
      <p:grpSp>
        <p:nvGrpSpPr>
          <p:cNvPr id="319" name="Google Shape;319;p34"/>
          <p:cNvGrpSpPr/>
          <p:nvPr/>
        </p:nvGrpSpPr>
        <p:grpSpPr>
          <a:xfrm>
            <a:off x="7809718" y="1010536"/>
            <a:ext cx="1126283" cy="1167328"/>
            <a:chOff x="142273" y="1868891"/>
            <a:chExt cx="1425516" cy="1560839"/>
          </a:xfrm>
        </p:grpSpPr>
        <p:sp>
          <p:nvSpPr>
            <p:cNvPr id="320" name="Google Shape;320;p34"/>
            <p:cNvSpPr txBox="1"/>
            <p:nvPr/>
          </p:nvSpPr>
          <p:spPr>
            <a:xfrm>
              <a:off x="142273" y="2812436"/>
              <a:ext cx="1425516" cy="6172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200" b="1">
                  <a:solidFill>
                    <a:srgbClr val="0070C0"/>
                  </a:solidFill>
                  <a:latin typeface="Quattrocento Sans"/>
                  <a:ea typeface="Quattrocento Sans"/>
                  <a:cs typeface="Quattrocento Sans"/>
                  <a:sym typeface="Quattrocento Sans"/>
                </a:rPr>
                <a:t>Calidad</a:t>
              </a:r>
              <a:endParaRPr/>
            </a:p>
            <a:p>
              <a:pPr marL="0" marR="0" lvl="0" indent="0" algn="ctr" rtl="0">
                <a:spcBef>
                  <a:spcPts val="0"/>
                </a:spcBef>
                <a:spcAft>
                  <a:spcPts val="0"/>
                </a:spcAft>
                <a:buNone/>
              </a:pPr>
              <a:r>
                <a:rPr lang="es-ES" sz="1200" b="1">
                  <a:solidFill>
                    <a:srgbClr val="0070C0"/>
                  </a:solidFill>
                  <a:latin typeface="Quattrocento Sans"/>
                  <a:ea typeface="Quattrocento Sans"/>
                  <a:cs typeface="Quattrocento Sans"/>
                  <a:sym typeface="Quattrocento Sans"/>
                </a:rPr>
                <a:t>del producto</a:t>
              </a:r>
              <a:endParaRPr/>
            </a:p>
          </p:txBody>
        </p:sp>
        <p:pic>
          <p:nvPicPr>
            <p:cNvPr id="321" name="Google Shape;321;p34"/>
            <p:cNvPicPr preferRelativeResize="0"/>
            <p:nvPr/>
          </p:nvPicPr>
          <p:blipFill rotWithShape="1">
            <a:blip r:embed="rId3">
              <a:alphaModFix/>
            </a:blip>
            <a:srcRect/>
            <a:stretch/>
          </p:blipFill>
          <p:spPr>
            <a:xfrm>
              <a:off x="419262" y="1868891"/>
              <a:ext cx="871538" cy="871537"/>
            </a:xfrm>
            <a:prstGeom prst="rect">
              <a:avLst/>
            </a:prstGeom>
            <a:noFill/>
            <a:ln>
              <a:noFill/>
            </a:ln>
          </p:spPr>
        </p:pic>
      </p:grpSp>
      <p:grpSp>
        <p:nvGrpSpPr>
          <p:cNvPr id="322" name="Google Shape;322;p34"/>
          <p:cNvGrpSpPr/>
          <p:nvPr/>
        </p:nvGrpSpPr>
        <p:grpSpPr>
          <a:xfrm>
            <a:off x="9238478" y="1010536"/>
            <a:ext cx="1344430" cy="1167328"/>
            <a:chOff x="2301317" y="1101255"/>
            <a:chExt cx="1701620" cy="1560838"/>
          </a:xfrm>
        </p:grpSpPr>
        <p:pic>
          <p:nvPicPr>
            <p:cNvPr id="323" name="Google Shape;323;p34"/>
            <p:cNvPicPr preferRelativeResize="0"/>
            <p:nvPr/>
          </p:nvPicPr>
          <p:blipFill rotWithShape="1">
            <a:blip r:embed="rId4">
              <a:alphaModFix/>
            </a:blip>
            <a:srcRect/>
            <a:stretch/>
          </p:blipFill>
          <p:spPr>
            <a:xfrm>
              <a:off x="2738563" y="1101255"/>
              <a:ext cx="871539" cy="871537"/>
            </a:xfrm>
            <a:prstGeom prst="rect">
              <a:avLst/>
            </a:prstGeom>
            <a:noFill/>
            <a:ln>
              <a:noFill/>
            </a:ln>
          </p:spPr>
        </p:pic>
        <p:sp>
          <p:nvSpPr>
            <p:cNvPr id="324" name="Google Shape;324;p34"/>
            <p:cNvSpPr txBox="1"/>
            <p:nvPr/>
          </p:nvSpPr>
          <p:spPr>
            <a:xfrm>
              <a:off x="2301317" y="2044799"/>
              <a:ext cx="1701620" cy="6172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200" b="1">
                  <a:solidFill>
                    <a:srgbClr val="0070C0"/>
                  </a:solidFill>
                  <a:latin typeface="Quattrocento Sans"/>
                  <a:ea typeface="Quattrocento Sans"/>
                  <a:cs typeface="Quattrocento Sans"/>
                  <a:sym typeface="Quattrocento Sans"/>
                </a:rPr>
                <a:t>Variedad</a:t>
              </a:r>
              <a:endParaRPr/>
            </a:p>
            <a:p>
              <a:pPr marL="0" marR="0" lvl="0" indent="0" algn="ctr" rtl="0">
                <a:spcBef>
                  <a:spcPts val="0"/>
                </a:spcBef>
                <a:spcAft>
                  <a:spcPts val="0"/>
                </a:spcAft>
                <a:buNone/>
              </a:pPr>
              <a:r>
                <a:rPr lang="es-ES" sz="1200" b="1">
                  <a:solidFill>
                    <a:srgbClr val="0070C0"/>
                  </a:solidFill>
                  <a:latin typeface="Quattrocento Sans"/>
                  <a:ea typeface="Quattrocento Sans"/>
                  <a:cs typeface="Quattrocento Sans"/>
                  <a:sym typeface="Quattrocento Sans"/>
                </a:rPr>
                <a:t>de productos</a:t>
              </a:r>
              <a:endParaRPr/>
            </a:p>
          </p:txBody>
        </p:sp>
      </p:grpSp>
      <p:grpSp>
        <p:nvGrpSpPr>
          <p:cNvPr id="325" name="Google Shape;325;p34"/>
          <p:cNvGrpSpPr/>
          <p:nvPr/>
        </p:nvGrpSpPr>
        <p:grpSpPr>
          <a:xfrm>
            <a:off x="10595800" y="1000902"/>
            <a:ext cx="1357322" cy="1396604"/>
            <a:chOff x="4081362" y="1042578"/>
            <a:chExt cx="1710486" cy="1867403"/>
          </a:xfrm>
        </p:grpSpPr>
        <p:pic>
          <p:nvPicPr>
            <p:cNvPr id="326" name="Google Shape;326;p34" descr="Resultado de imagen de storage rak icon"/>
            <p:cNvPicPr preferRelativeResize="0"/>
            <p:nvPr/>
          </p:nvPicPr>
          <p:blipFill rotWithShape="1">
            <a:blip r:embed="rId5">
              <a:alphaModFix/>
            </a:blip>
            <a:srcRect/>
            <a:stretch/>
          </p:blipFill>
          <p:spPr>
            <a:xfrm>
              <a:off x="4503102" y="1042578"/>
              <a:ext cx="930215" cy="930215"/>
            </a:xfrm>
            <a:prstGeom prst="rect">
              <a:avLst/>
            </a:prstGeom>
            <a:noFill/>
            <a:ln>
              <a:noFill/>
            </a:ln>
          </p:spPr>
        </p:pic>
        <p:sp>
          <p:nvSpPr>
            <p:cNvPr id="327" name="Google Shape;327;p34"/>
            <p:cNvSpPr txBox="1"/>
            <p:nvPr/>
          </p:nvSpPr>
          <p:spPr>
            <a:xfrm>
              <a:off x="4081362" y="2045770"/>
              <a:ext cx="1710486" cy="8642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200" b="1">
                  <a:solidFill>
                    <a:srgbClr val="0070C0"/>
                  </a:solidFill>
                  <a:latin typeface="Quattrocento Sans"/>
                  <a:ea typeface="Quattrocento Sans"/>
                  <a:cs typeface="Quattrocento Sans"/>
                  <a:sym typeface="Quattrocento Sans"/>
                </a:rPr>
                <a:t>Presentación de los productos en la tienda</a:t>
              </a:r>
              <a:endParaRPr sz="1600" b="1">
                <a:solidFill>
                  <a:srgbClr val="0070C0"/>
                </a:solidFill>
                <a:latin typeface="Quattrocento Sans"/>
                <a:ea typeface="Quattrocento Sans"/>
                <a:cs typeface="Quattrocento Sans"/>
                <a:sym typeface="Quattrocento Sans"/>
              </a:endParaRPr>
            </a:p>
          </p:txBody>
        </p:sp>
      </p:grpSp>
      <p:grpSp>
        <p:nvGrpSpPr>
          <p:cNvPr id="328" name="Google Shape;328;p34"/>
          <p:cNvGrpSpPr/>
          <p:nvPr/>
        </p:nvGrpSpPr>
        <p:grpSpPr>
          <a:xfrm>
            <a:off x="9309916" y="2715414"/>
            <a:ext cx="1428760" cy="1643074"/>
            <a:chOff x="4312181" y="1736853"/>
            <a:chExt cx="1588778" cy="1552792"/>
          </a:xfrm>
        </p:grpSpPr>
        <p:pic>
          <p:nvPicPr>
            <p:cNvPr id="329" name="Google Shape;329;p34" descr="Resultado de imagen de icono profesional"/>
            <p:cNvPicPr preferRelativeResize="0"/>
            <p:nvPr/>
          </p:nvPicPr>
          <p:blipFill rotWithShape="1">
            <a:blip r:embed="rId6">
              <a:alphaModFix/>
            </a:blip>
            <a:srcRect/>
            <a:stretch/>
          </p:blipFill>
          <p:spPr>
            <a:xfrm>
              <a:off x="4686513" y="1736853"/>
              <a:ext cx="792088" cy="792088"/>
            </a:xfrm>
            <a:prstGeom prst="rect">
              <a:avLst/>
            </a:prstGeom>
            <a:noFill/>
            <a:ln>
              <a:noFill/>
            </a:ln>
          </p:spPr>
        </p:pic>
        <p:sp>
          <p:nvSpPr>
            <p:cNvPr id="330" name="Google Shape;330;p34"/>
            <p:cNvSpPr txBox="1"/>
            <p:nvPr/>
          </p:nvSpPr>
          <p:spPr>
            <a:xfrm>
              <a:off x="4312181" y="2643314"/>
              <a:ext cx="158877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200" b="1">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331" name="Google Shape;331;p34"/>
          <p:cNvGrpSpPr/>
          <p:nvPr/>
        </p:nvGrpSpPr>
        <p:grpSpPr>
          <a:xfrm>
            <a:off x="7809718" y="2858290"/>
            <a:ext cx="1214446" cy="1329212"/>
            <a:chOff x="2523051" y="1713478"/>
            <a:chExt cx="1425515" cy="1543526"/>
          </a:xfrm>
        </p:grpSpPr>
        <p:sp>
          <p:nvSpPr>
            <p:cNvPr id="332" name="Google Shape;332;p34"/>
            <p:cNvSpPr txBox="1"/>
            <p:nvPr/>
          </p:nvSpPr>
          <p:spPr>
            <a:xfrm>
              <a:off x="2523051" y="2610673"/>
              <a:ext cx="1425515"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200" b="1">
                  <a:solidFill>
                    <a:srgbClr val="0070C0"/>
                  </a:solidFill>
                  <a:latin typeface="Quattrocento Sans"/>
                  <a:ea typeface="Quattrocento Sans"/>
                  <a:cs typeface="Quattrocento Sans"/>
                  <a:sym typeface="Quattrocento Sans"/>
                </a:rPr>
                <a:t>Amabilidad y trato del personal</a:t>
              </a:r>
              <a:endParaRPr/>
            </a:p>
          </p:txBody>
        </p:sp>
        <p:pic>
          <p:nvPicPr>
            <p:cNvPr id="333" name="Google Shape;333;p34"/>
            <p:cNvPicPr preferRelativeResize="0"/>
            <p:nvPr/>
          </p:nvPicPr>
          <p:blipFill rotWithShape="1">
            <a:blip r:embed="rId7">
              <a:alphaModFix/>
            </a:blip>
            <a:srcRect/>
            <a:stretch/>
          </p:blipFill>
          <p:spPr>
            <a:xfrm>
              <a:off x="2865046" y="1713478"/>
              <a:ext cx="838838" cy="838838"/>
            </a:xfrm>
            <a:prstGeom prst="rect">
              <a:avLst/>
            </a:prstGeom>
            <a:noFill/>
            <a:ln>
              <a:noFill/>
            </a:ln>
          </p:spPr>
        </p:pic>
      </p:grpSp>
      <p:pic>
        <p:nvPicPr>
          <p:cNvPr id="334" name="Google Shape;334;p34"/>
          <p:cNvPicPr preferRelativeResize="0"/>
          <p:nvPr/>
        </p:nvPicPr>
        <p:blipFill rotWithShape="1">
          <a:blip r:embed="rId8">
            <a:alphaModFix/>
          </a:blip>
          <a:srcRect/>
          <a:stretch/>
        </p:blipFill>
        <p:spPr>
          <a:xfrm>
            <a:off x="10999951" y="2833813"/>
            <a:ext cx="810295" cy="738857"/>
          </a:xfrm>
          <a:prstGeom prst="rect">
            <a:avLst/>
          </a:prstGeom>
          <a:noFill/>
          <a:ln>
            <a:noFill/>
          </a:ln>
        </p:spPr>
      </p:pic>
      <p:sp>
        <p:nvSpPr>
          <p:cNvPr id="335" name="Google Shape;335;p34"/>
          <p:cNvSpPr txBox="1"/>
          <p:nvPr/>
        </p:nvSpPr>
        <p:spPr>
          <a:xfrm>
            <a:off x="10667238" y="3786984"/>
            <a:ext cx="133112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200"/>
              <a:buFont typeface="Quattrocento Sans"/>
              <a:buNone/>
            </a:pPr>
            <a:r>
              <a:rPr lang="es-ES" sz="1200" b="1" i="0" u="none" strike="noStrike" cap="none">
                <a:solidFill>
                  <a:srgbClr val="0070C0"/>
                </a:solidFill>
                <a:latin typeface="Quattrocento Sans"/>
                <a:ea typeface="Quattrocento Sans"/>
                <a:cs typeface="Quattrocento Sans"/>
                <a:sym typeface="Quattrocento Sans"/>
              </a:rPr>
              <a:t>Tamaño de la tienda</a:t>
            </a:r>
            <a:endParaRPr/>
          </a:p>
        </p:txBody>
      </p:sp>
      <p:grpSp>
        <p:nvGrpSpPr>
          <p:cNvPr id="336" name="Google Shape;336;p34"/>
          <p:cNvGrpSpPr/>
          <p:nvPr/>
        </p:nvGrpSpPr>
        <p:grpSpPr>
          <a:xfrm>
            <a:off x="7741525" y="4559193"/>
            <a:ext cx="1425515" cy="1370931"/>
            <a:chOff x="9370185" y="5063444"/>
            <a:chExt cx="1425515" cy="1506831"/>
          </a:xfrm>
        </p:grpSpPr>
        <p:pic>
          <p:nvPicPr>
            <p:cNvPr id="337" name="Google Shape;337;p34" descr="Resultado de imagen de icono dependiente"/>
            <p:cNvPicPr preferRelativeResize="0"/>
            <p:nvPr/>
          </p:nvPicPr>
          <p:blipFill rotWithShape="1">
            <a:blip r:embed="rId9">
              <a:alphaModFix/>
            </a:blip>
            <a:srcRect/>
            <a:stretch/>
          </p:blipFill>
          <p:spPr>
            <a:xfrm>
              <a:off x="9634075" y="5063444"/>
              <a:ext cx="897736" cy="897736"/>
            </a:xfrm>
            <a:prstGeom prst="rect">
              <a:avLst/>
            </a:prstGeom>
            <a:noFill/>
            <a:ln>
              <a:noFill/>
            </a:ln>
          </p:spPr>
        </p:pic>
        <p:sp>
          <p:nvSpPr>
            <p:cNvPr id="338" name="Google Shape;338;p34"/>
            <p:cNvSpPr txBox="1"/>
            <p:nvPr/>
          </p:nvSpPr>
          <p:spPr>
            <a:xfrm>
              <a:off x="9370185" y="6062845"/>
              <a:ext cx="1425515" cy="5074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200"/>
                <a:buFont typeface="Quattrocento Sans"/>
                <a:buNone/>
              </a:pPr>
              <a:r>
                <a:rPr lang="es-ES" sz="1200" b="1" i="0" u="none" strike="noStrike" cap="none">
                  <a:solidFill>
                    <a:srgbClr val="0070C0"/>
                  </a:solidFill>
                  <a:latin typeface="Quattrocento Sans"/>
                  <a:ea typeface="Quattrocento Sans"/>
                  <a:cs typeface="Quattrocento Sans"/>
                  <a:sym typeface="Quattrocento Sans"/>
                </a:rPr>
                <a:t>Ubicación de la tienda</a:t>
              </a:r>
              <a:endParaRPr sz="1200" b="1" i="0" u="none" strike="noStrike" cap="none">
                <a:solidFill>
                  <a:srgbClr val="0070C0"/>
                </a:solidFill>
                <a:latin typeface="Quattrocento Sans"/>
                <a:ea typeface="Quattrocento Sans"/>
                <a:cs typeface="Quattrocento Sans"/>
                <a:sym typeface="Quattrocento Sans"/>
              </a:endParaRPr>
            </a:p>
          </p:txBody>
        </p:sp>
      </p:grpSp>
      <p:grpSp>
        <p:nvGrpSpPr>
          <p:cNvPr id="339" name="Google Shape;339;p34"/>
          <p:cNvGrpSpPr/>
          <p:nvPr/>
        </p:nvGrpSpPr>
        <p:grpSpPr>
          <a:xfrm>
            <a:off x="9238478" y="4501364"/>
            <a:ext cx="1571636" cy="1714512"/>
            <a:chOff x="4090250" y="3981142"/>
            <a:chExt cx="1425515" cy="1715182"/>
          </a:xfrm>
        </p:grpSpPr>
        <p:pic>
          <p:nvPicPr>
            <p:cNvPr id="340" name="Google Shape;340;p34"/>
            <p:cNvPicPr preferRelativeResize="0"/>
            <p:nvPr/>
          </p:nvPicPr>
          <p:blipFill rotWithShape="1">
            <a:blip r:embed="rId10">
              <a:alphaModFix/>
            </a:blip>
            <a:srcRect/>
            <a:stretch/>
          </p:blipFill>
          <p:spPr>
            <a:xfrm>
              <a:off x="4367014" y="3981142"/>
              <a:ext cx="873787" cy="873787"/>
            </a:xfrm>
            <a:prstGeom prst="rect">
              <a:avLst/>
            </a:prstGeom>
            <a:noFill/>
            <a:ln>
              <a:noFill/>
            </a:ln>
          </p:spPr>
        </p:pic>
        <p:sp>
          <p:nvSpPr>
            <p:cNvPr id="341" name="Google Shape;341;p34"/>
            <p:cNvSpPr txBox="1"/>
            <p:nvPr/>
          </p:nvSpPr>
          <p:spPr>
            <a:xfrm>
              <a:off x="4090250" y="4865327"/>
              <a:ext cx="1425515"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200"/>
                <a:buFont typeface="Quattrocento Sans"/>
                <a:buNone/>
              </a:pPr>
              <a:r>
                <a:rPr lang="es-ES" sz="1200" b="1" i="0" u="none" strike="noStrike" cap="none">
                  <a:solidFill>
                    <a:srgbClr val="0070C0"/>
                  </a:solidFill>
                  <a:latin typeface="Quattrocento Sans"/>
                  <a:ea typeface="Quattrocento Sans"/>
                  <a:cs typeface="Quattrocento Sans"/>
                  <a:sym typeface="Quattrocento Sans"/>
                </a:rPr>
                <a:t>Diseño y distribución interior de la tienda</a:t>
              </a:r>
              <a:endParaRPr sz="1200" b="1" i="0" u="none" strike="noStrike" cap="none">
                <a:solidFill>
                  <a:srgbClr val="0070C0"/>
                </a:solidFill>
                <a:latin typeface="Quattrocento Sans"/>
                <a:ea typeface="Quattrocento Sans"/>
                <a:cs typeface="Quattrocento Sans"/>
                <a:sym typeface="Quattrocento Sans"/>
              </a:endParaRPr>
            </a:p>
          </p:txBody>
        </p:sp>
      </p:grpSp>
      <p:grpSp>
        <p:nvGrpSpPr>
          <p:cNvPr id="342" name="Google Shape;342;p34"/>
          <p:cNvGrpSpPr/>
          <p:nvPr/>
        </p:nvGrpSpPr>
        <p:grpSpPr>
          <a:xfrm>
            <a:off x="10667238" y="4540496"/>
            <a:ext cx="1285883" cy="1461066"/>
            <a:chOff x="7470680" y="4006675"/>
            <a:chExt cx="1425515" cy="1461066"/>
          </a:xfrm>
        </p:grpSpPr>
        <p:grpSp>
          <p:nvGrpSpPr>
            <p:cNvPr id="343" name="Google Shape;343;p34"/>
            <p:cNvGrpSpPr/>
            <p:nvPr/>
          </p:nvGrpSpPr>
          <p:grpSpPr>
            <a:xfrm>
              <a:off x="7670353" y="4006675"/>
              <a:ext cx="1021589" cy="943228"/>
              <a:chOff x="623275" y="4704424"/>
              <a:chExt cx="1021589" cy="943228"/>
            </a:xfrm>
          </p:grpSpPr>
          <p:pic>
            <p:nvPicPr>
              <p:cNvPr id="344" name="Google Shape;344;p34"/>
              <p:cNvPicPr preferRelativeResize="0"/>
              <p:nvPr/>
            </p:nvPicPr>
            <p:blipFill rotWithShape="1">
              <a:blip r:embed="rId11">
                <a:alphaModFix/>
              </a:blip>
              <a:srcRect/>
              <a:stretch/>
            </p:blipFill>
            <p:spPr>
              <a:xfrm>
                <a:off x="623275" y="4704424"/>
                <a:ext cx="1021589" cy="943228"/>
              </a:xfrm>
              <a:prstGeom prst="rect">
                <a:avLst/>
              </a:prstGeom>
              <a:noFill/>
              <a:ln>
                <a:noFill/>
              </a:ln>
            </p:spPr>
          </p:pic>
          <p:pic>
            <p:nvPicPr>
              <p:cNvPr id="345" name="Google Shape;345;p34"/>
              <p:cNvPicPr preferRelativeResize="0"/>
              <p:nvPr/>
            </p:nvPicPr>
            <p:blipFill rotWithShape="1">
              <a:blip r:embed="rId12">
                <a:alphaModFix/>
              </a:blip>
              <a:srcRect t="7332" b="10972"/>
              <a:stretch/>
            </p:blipFill>
            <p:spPr>
              <a:xfrm>
                <a:off x="951682" y="5058909"/>
                <a:ext cx="351784" cy="342872"/>
              </a:xfrm>
              <a:prstGeom prst="rect">
                <a:avLst/>
              </a:prstGeom>
              <a:noFill/>
              <a:ln>
                <a:noFill/>
              </a:ln>
            </p:spPr>
          </p:pic>
        </p:grpSp>
        <p:sp>
          <p:nvSpPr>
            <p:cNvPr id="346" name="Google Shape;346;p34"/>
            <p:cNvSpPr txBox="1"/>
            <p:nvPr/>
          </p:nvSpPr>
          <p:spPr>
            <a:xfrm>
              <a:off x="7470680" y="5006076"/>
              <a:ext cx="1425515"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1200"/>
                <a:buFont typeface="Quattrocento Sans"/>
                <a:buNone/>
              </a:pPr>
              <a:r>
                <a:rPr lang="es-ES" sz="1200" b="1" i="0" u="none" strike="noStrike" cap="none">
                  <a:solidFill>
                    <a:srgbClr val="0070C0"/>
                  </a:solidFill>
                  <a:latin typeface="Quattrocento Sans"/>
                  <a:ea typeface="Quattrocento Sans"/>
                  <a:cs typeface="Quattrocento Sans"/>
                  <a:sym typeface="Quattrocento Sans"/>
                </a:rPr>
                <a:t>Limpieza de la tienda</a:t>
              </a:r>
              <a:endParaRPr sz="1200" b="1" i="0" u="none" strike="noStrike" cap="non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p35"/>
          <p:cNvGrpSpPr/>
          <p:nvPr/>
        </p:nvGrpSpPr>
        <p:grpSpPr>
          <a:xfrm>
            <a:off x="-10830" y="1829466"/>
            <a:ext cx="1425516" cy="1528320"/>
            <a:chOff x="142273" y="1868891"/>
            <a:chExt cx="1425516" cy="1528320"/>
          </a:xfrm>
        </p:grpSpPr>
        <p:sp>
          <p:nvSpPr>
            <p:cNvPr id="353" name="Google Shape;353;p35"/>
            <p:cNvSpPr txBox="1"/>
            <p:nvPr/>
          </p:nvSpPr>
          <p:spPr>
            <a:xfrm>
              <a:off x="142273" y="2812436"/>
              <a:ext cx="142551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70C0"/>
                  </a:solidFill>
                  <a:latin typeface="Quattrocento Sans"/>
                  <a:ea typeface="Quattrocento Sans"/>
                  <a:cs typeface="Quattrocento Sans"/>
                  <a:sym typeface="Quattrocento Sans"/>
                </a:rPr>
                <a:t>Calidad</a:t>
              </a:r>
              <a:endParaRPr/>
            </a:p>
            <a:p>
              <a:pPr marL="0" marR="0" lvl="0" indent="0" algn="ctr" rtl="0">
                <a:spcBef>
                  <a:spcPts val="0"/>
                </a:spcBef>
                <a:spcAft>
                  <a:spcPts val="0"/>
                </a:spcAft>
                <a:buNone/>
              </a:pPr>
              <a:r>
                <a:rPr lang="es-ES" sz="1600" b="1">
                  <a:solidFill>
                    <a:srgbClr val="0070C0"/>
                  </a:solidFill>
                  <a:latin typeface="Quattrocento Sans"/>
                  <a:ea typeface="Quattrocento Sans"/>
                  <a:cs typeface="Quattrocento Sans"/>
                  <a:sym typeface="Quattrocento Sans"/>
                </a:rPr>
                <a:t>del producto</a:t>
              </a:r>
              <a:endParaRPr/>
            </a:p>
          </p:txBody>
        </p:sp>
        <p:pic>
          <p:nvPicPr>
            <p:cNvPr id="354" name="Google Shape;354;p35"/>
            <p:cNvPicPr preferRelativeResize="0"/>
            <p:nvPr/>
          </p:nvPicPr>
          <p:blipFill rotWithShape="1">
            <a:blip r:embed="rId3">
              <a:alphaModFix/>
            </a:blip>
            <a:srcRect/>
            <a:stretch/>
          </p:blipFill>
          <p:spPr>
            <a:xfrm>
              <a:off x="419262" y="1868891"/>
              <a:ext cx="871538" cy="871537"/>
            </a:xfrm>
            <a:prstGeom prst="rect">
              <a:avLst/>
            </a:prstGeom>
            <a:noFill/>
            <a:ln>
              <a:noFill/>
            </a:ln>
          </p:spPr>
        </p:pic>
      </p:grpSp>
      <p:sp>
        <p:nvSpPr>
          <p:cNvPr id="355" name="Google Shape;355;p35"/>
          <p:cNvSpPr txBox="1"/>
          <p:nvPr/>
        </p:nvSpPr>
        <p:spPr>
          <a:xfrm>
            <a:off x="330387" y="0"/>
            <a:ext cx="6529129" cy="72881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B050"/>
              </a:buClr>
              <a:buSzPts val="3200"/>
              <a:buFont typeface="Quattrocento Sans"/>
              <a:buNone/>
            </a:pPr>
            <a:r>
              <a:rPr lang="es-ES" sz="3200" b="1">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356" name="Google Shape;356;p35"/>
          <p:cNvGrpSpPr/>
          <p:nvPr/>
        </p:nvGrpSpPr>
        <p:grpSpPr>
          <a:xfrm>
            <a:off x="5679470" y="1830036"/>
            <a:ext cx="1701620" cy="1528320"/>
            <a:chOff x="2301317" y="1101255"/>
            <a:chExt cx="1701620" cy="1528320"/>
          </a:xfrm>
        </p:grpSpPr>
        <p:pic>
          <p:nvPicPr>
            <p:cNvPr id="357" name="Google Shape;357;p35"/>
            <p:cNvPicPr preferRelativeResize="0"/>
            <p:nvPr/>
          </p:nvPicPr>
          <p:blipFill rotWithShape="1">
            <a:blip r:embed="rId4">
              <a:alphaModFix/>
            </a:blip>
            <a:srcRect/>
            <a:stretch/>
          </p:blipFill>
          <p:spPr>
            <a:xfrm>
              <a:off x="2738563" y="1101255"/>
              <a:ext cx="871539" cy="871537"/>
            </a:xfrm>
            <a:prstGeom prst="rect">
              <a:avLst/>
            </a:prstGeom>
            <a:noFill/>
            <a:ln>
              <a:noFill/>
            </a:ln>
          </p:spPr>
        </p:pic>
        <p:sp>
          <p:nvSpPr>
            <p:cNvPr id="358" name="Google Shape;358;p35"/>
            <p:cNvSpPr txBox="1"/>
            <p:nvPr/>
          </p:nvSpPr>
          <p:spPr>
            <a:xfrm>
              <a:off x="2301317" y="2044800"/>
              <a:ext cx="1701620"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70C0"/>
                  </a:solidFill>
                  <a:latin typeface="Quattrocento Sans"/>
                  <a:ea typeface="Quattrocento Sans"/>
                  <a:cs typeface="Quattrocento Sans"/>
                  <a:sym typeface="Quattrocento Sans"/>
                </a:rPr>
                <a:t>Variedad</a:t>
              </a:r>
              <a:endParaRPr/>
            </a:p>
            <a:p>
              <a:pPr marL="0" marR="0" lvl="0" indent="0" algn="ctr" rtl="0">
                <a:spcBef>
                  <a:spcPts val="0"/>
                </a:spcBef>
                <a:spcAft>
                  <a:spcPts val="0"/>
                </a:spcAft>
                <a:buNone/>
              </a:pPr>
              <a:r>
                <a:rPr lang="es-ES" sz="1600" b="1">
                  <a:solidFill>
                    <a:srgbClr val="0070C0"/>
                  </a:solidFill>
                  <a:latin typeface="Quattrocento Sans"/>
                  <a:ea typeface="Quattrocento Sans"/>
                  <a:cs typeface="Quattrocento Sans"/>
                  <a:sym typeface="Quattrocento Sans"/>
                </a:rPr>
                <a:t>de productos</a:t>
              </a:r>
              <a:endParaRPr/>
            </a:p>
          </p:txBody>
        </p:sp>
      </p:grpSp>
      <p:sp>
        <p:nvSpPr>
          <p:cNvPr id="359" name="Google Shape;359;p35"/>
          <p:cNvSpPr txBox="1">
            <a:spLocks noGrp="1"/>
          </p:cNvSpPr>
          <p:nvPr>
            <p:ph type="sldNum" idx="12"/>
          </p:nvPr>
        </p:nvSpPr>
        <p:spPr>
          <a:xfrm>
            <a:off x="8651376" y="6520968"/>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8</a:t>
            </a:fld>
            <a:endParaRPr>
              <a:solidFill>
                <a:srgbClr val="7F7F7F"/>
              </a:solidFill>
            </a:endParaRPr>
          </a:p>
        </p:txBody>
      </p:sp>
      <p:grpSp>
        <p:nvGrpSpPr>
          <p:cNvPr id="360" name="Google Shape;360;p35"/>
          <p:cNvGrpSpPr/>
          <p:nvPr/>
        </p:nvGrpSpPr>
        <p:grpSpPr>
          <a:xfrm>
            <a:off x="46534" y="4287050"/>
            <a:ext cx="1476640" cy="2080411"/>
            <a:chOff x="4261415" y="1042578"/>
            <a:chExt cx="1470236" cy="2080411"/>
          </a:xfrm>
        </p:grpSpPr>
        <p:pic>
          <p:nvPicPr>
            <p:cNvPr id="361" name="Google Shape;361;p35" descr="Resultado de imagen de storage rak icon"/>
            <p:cNvPicPr preferRelativeResize="0"/>
            <p:nvPr/>
          </p:nvPicPr>
          <p:blipFill rotWithShape="1">
            <a:blip r:embed="rId5">
              <a:alphaModFix/>
            </a:blip>
            <a:srcRect/>
            <a:stretch/>
          </p:blipFill>
          <p:spPr>
            <a:xfrm>
              <a:off x="4503102" y="1042578"/>
              <a:ext cx="930215" cy="930215"/>
            </a:xfrm>
            <a:prstGeom prst="rect">
              <a:avLst/>
            </a:prstGeom>
            <a:noFill/>
            <a:ln>
              <a:noFill/>
            </a:ln>
          </p:spPr>
        </p:pic>
        <p:sp>
          <p:nvSpPr>
            <p:cNvPr id="362" name="Google Shape;362;p35"/>
            <p:cNvSpPr txBox="1"/>
            <p:nvPr/>
          </p:nvSpPr>
          <p:spPr>
            <a:xfrm>
              <a:off x="4261415" y="2045771"/>
              <a:ext cx="1470236"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70C0"/>
                  </a:solidFill>
                  <a:latin typeface="Quattrocento Sans"/>
                  <a:ea typeface="Quattrocento Sans"/>
                  <a:cs typeface="Quattrocento Sans"/>
                  <a:sym typeface="Quattrocento Sans"/>
                </a:rPr>
                <a:t>Presentación de los productos en la tienda</a:t>
              </a:r>
              <a:endParaRPr/>
            </a:p>
          </p:txBody>
        </p:sp>
      </p:grpSp>
      <p:sp>
        <p:nvSpPr>
          <p:cNvPr id="363" name="Google Shape;363;p35"/>
          <p:cNvSpPr txBox="1"/>
          <p:nvPr/>
        </p:nvSpPr>
        <p:spPr>
          <a:xfrm>
            <a:off x="118542" y="669092"/>
            <a:ext cx="11994900" cy="293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400"/>
              <a:buFont typeface="Noto Sans Symbols"/>
              <a:buNone/>
            </a:pPr>
            <a:r>
              <a:rPr lang="es-ES" sz="1400" b="1" u="none">
                <a:solidFill>
                  <a:srgbClr val="000000"/>
                </a:solidFill>
                <a:latin typeface="Quattrocento Sans"/>
                <a:ea typeface="Quattrocento Sans"/>
                <a:cs typeface="Quattrocento Sans"/>
                <a:sym typeface="Quattrocento Sans"/>
              </a:rPr>
              <a:t>  Porcentaje en azul: </a:t>
            </a:r>
            <a:r>
              <a:rPr lang="es-ES" b="1">
                <a:solidFill>
                  <a:srgbClr val="0052DE"/>
                </a:solidFill>
                <a:latin typeface="Quattrocento Sans"/>
                <a:ea typeface="Quattrocento Sans"/>
                <a:cs typeface="Quattrocento Sans"/>
                <a:sym typeface="Quattrocento Sans"/>
              </a:rPr>
              <a:t>Valoraciones positivas (bien y muy bien)    </a:t>
            </a:r>
            <a:r>
              <a:rPr lang="es-ES" sz="1400" b="1" u="none">
                <a:solidFill>
                  <a:srgbClr val="0052DE"/>
                </a:solidFill>
                <a:latin typeface="Quattrocento Sans"/>
                <a:ea typeface="Quattrocento Sans"/>
                <a:cs typeface="Quattrocento Sans"/>
                <a:sym typeface="Quattrocento Sans"/>
              </a:rPr>
              <a:t>                  </a:t>
            </a:r>
            <a:r>
              <a:rPr lang="es-ES" sz="1400" b="1" u="none">
                <a:solidFill>
                  <a:schemeClr val="dk1"/>
                </a:solidFill>
                <a:latin typeface="Quattrocento Sans"/>
                <a:ea typeface="Quattrocento Sans"/>
                <a:cs typeface="Quattrocento Sans"/>
                <a:sym typeface="Quattrocento Sans"/>
              </a:rPr>
              <a:t>Media CACT ponderada               </a:t>
            </a:r>
            <a:endParaRPr sz="1400" b="1" u="none">
              <a:solidFill>
                <a:srgbClr val="000000"/>
              </a:solidFill>
              <a:latin typeface="Quattrocento Sans"/>
              <a:ea typeface="Quattrocento Sans"/>
              <a:cs typeface="Quattrocento Sans"/>
              <a:sym typeface="Quattrocento Sans"/>
            </a:endParaRPr>
          </a:p>
        </p:txBody>
      </p:sp>
      <p:cxnSp>
        <p:nvCxnSpPr>
          <p:cNvPr id="364" name="Google Shape;364;p35"/>
          <p:cNvCxnSpPr/>
          <p:nvPr/>
        </p:nvCxnSpPr>
        <p:spPr>
          <a:xfrm>
            <a:off x="6920086" y="823971"/>
            <a:ext cx="341400" cy="0"/>
          </a:xfrm>
          <a:prstGeom prst="straightConnector1">
            <a:avLst/>
          </a:prstGeom>
          <a:noFill/>
          <a:ln w="38100" cap="flat" cmpd="sng">
            <a:solidFill>
              <a:srgbClr val="00B050"/>
            </a:solidFill>
            <a:prstDash val="solid"/>
            <a:round/>
            <a:headEnd type="none" w="sm" len="sm"/>
            <a:tailEnd type="none" w="sm" len="sm"/>
          </a:ln>
        </p:spPr>
      </p:cxnSp>
      <p:grpSp>
        <p:nvGrpSpPr>
          <p:cNvPr id="365" name="Google Shape;365;p35"/>
          <p:cNvGrpSpPr/>
          <p:nvPr/>
        </p:nvGrpSpPr>
        <p:grpSpPr>
          <a:xfrm>
            <a:off x="6815288" y="3861841"/>
            <a:ext cx="4910007" cy="1213631"/>
            <a:chOff x="8820480" y="1880455"/>
            <a:chExt cx="918691" cy="561192"/>
          </a:xfrm>
        </p:grpSpPr>
        <p:sp>
          <p:nvSpPr>
            <p:cNvPr id="366" name="Google Shape;366;p35"/>
            <p:cNvSpPr txBox="1"/>
            <p:nvPr/>
          </p:nvSpPr>
          <p:spPr>
            <a:xfrm>
              <a:off x="9361622" y="1929302"/>
              <a:ext cx="329211" cy="5123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6600"/>
                <a:buFont typeface="Calibri"/>
                <a:buNone/>
              </a:pPr>
              <a:r>
                <a:rPr lang="es-ES" sz="6600" b="1">
                  <a:solidFill>
                    <a:srgbClr val="00B0F0"/>
                  </a:solidFill>
                  <a:latin typeface="Calibri"/>
                  <a:ea typeface="Calibri"/>
                  <a:cs typeface="Calibri"/>
                  <a:sym typeface="Calibri"/>
                </a:rPr>
                <a:t>74</a:t>
              </a:r>
              <a:r>
                <a:rPr lang="es-ES" sz="6600" b="1" i="0" u="none" strike="noStrike" cap="none">
                  <a:solidFill>
                    <a:srgbClr val="00B0F0"/>
                  </a:solidFill>
                  <a:latin typeface="Calibri"/>
                  <a:ea typeface="Calibri"/>
                  <a:cs typeface="Calibri"/>
                  <a:sym typeface="Calibri"/>
                </a:rPr>
                <a:t>% </a:t>
              </a:r>
              <a:endParaRPr/>
            </a:p>
          </p:txBody>
        </p:sp>
        <p:sp>
          <p:nvSpPr>
            <p:cNvPr id="367" name="Google Shape;367;p35"/>
            <p:cNvSpPr txBox="1"/>
            <p:nvPr/>
          </p:nvSpPr>
          <p:spPr>
            <a:xfrm>
              <a:off x="8820480" y="1880455"/>
              <a:ext cx="918691" cy="2704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b="1">
                  <a:solidFill>
                    <a:srgbClr val="000000"/>
                  </a:solidFill>
                  <a:latin typeface="Quattrocento Sans"/>
                  <a:ea typeface="Quattrocento Sans"/>
                  <a:cs typeface="Quattrocento Sans"/>
                  <a:sym typeface="Quattrocento Sans"/>
                </a:rPr>
                <a:t>En relación al producto, el factor mejor valorado es la </a:t>
              </a:r>
              <a:r>
                <a:rPr lang="es-ES" sz="1600" b="1">
                  <a:solidFill>
                    <a:srgbClr val="00B0F0"/>
                  </a:solidFill>
                  <a:latin typeface="Quattrocento Sans"/>
                  <a:ea typeface="Quattrocento Sans"/>
                  <a:cs typeface="Quattrocento Sans"/>
                  <a:sym typeface="Quattrocento Sans"/>
                </a:rPr>
                <a:t>la calidad</a:t>
              </a:r>
              <a:r>
                <a:rPr lang="es-ES" sz="1600" b="1">
                  <a:solidFill>
                    <a:srgbClr val="000000"/>
                  </a:solidFill>
                  <a:latin typeface="Quattrocento Sans"/>
                  <a:ea typeface="Quattrocento Sans"/>
                  <a:cs typeface="Quattrocento Sans"/>
                  <a:sym typeface="Quattrocento Sans"/>
                </a:rPr>
                <a:t> con un </a:t>
              </a:r>
              <a:endParaRPr sz="1600" b="0" u="none" strike="noStrike" cap="none">
                <a:solidFill>
                  <a:srgbClr val="000000"/>
                </a:solidFill>
                <a:latin typeface="Quattrocento Sans"/>
                <a:ea typeface="Quattrocento Sans"/>
                <a:cs typeface="Quattrocento Sans"/>
                <a:sym typeface="Quattrocento Sans"/>
              </a:endParaRPr>
            </a:p>
          </p:txBody>
        </p:sp>
      </p:grpSp>
      <p:grpSp>
        <p:nvGrpSpPr>
          <p:cNvPr id="368" name="Google Shape;368;p35"/>
          <p:cNvGrpSpPr/>
          <p:nvPr/>
        </p:nvGrpSpPr>
        <p:grpSpPr>
          <a:xfrm>
            <a:off x="6823502" y="4950100"/>
            <a:ext cx="5077634" cy="1357686"/>
            <a:chOff x="8766587" y="1839030"/>
            <a:chExt cx="950055" cy="781047"/>
          </a:xfrm>
        </p:grpSpPr>
        <p:sp>
          <p:nvSpPr>
            <p:cNvPr id="369" name="Google Shape;369;p35"/>
            <p:cNvSpPr txBox="1"/>
            <p:nvPr/>
          </p:nvSpPr>
          <p:spPr>
            <a:xfrm>
              <a:off x="9311590" y="1982671"/>
              <a:ext cx="329211" cy="6374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6600"/>
                <a:buFont typeface="Calibri"/>
                <a:buNone/>
              </a:pPr>
              <a:r>
                <a:rPr lang="es-ES" sz="6600" b="1">
                  <a:solidFill>
                    <a:srgbClr val="00B0F0"/>
                  </a:solidFill>
                  <a:latin typeface="Calibri"/>
                  <a:ea typeface="Calibri"/>
                  <a:cs typeface="Calibri"/>
                  <a:sym typeface="Calibri"/>
                </a:rPr>
                <a:t>65</a:t>
              </a:r>
              <a:r>
                <a:rPr lang="es-ES" sz="6600" b="1" i="0" u="none" strike="noStrike" cap="none">
                  <a:solidFill>
                    <a:srgbClr val="00B0F0"/>
                  </a:solidFill>
                  <a:latin typeface="Calibri"/>
                  <a:ea typeface="Calibri"/>
                  <a:cs typeface="Calibri"/>
                  <a:sym typeface="Calibri"/>
                </a:rPr>
                <a:t>% </a:t>
              </a:r>
              <a:endParaRPr/>
            </a:p>
          </p:txBody>
        </p:sp>
        <p:sp>
          <p:nvSpPr>
            <p:cNvPr id="370" name="Google Shape;370;p35"/>
            <p:cNvSpPr txBox="1"/>
            <p:nvPr/>
          </p:nvSpPr>
          <p:spPr>
            <a:xfrm>
              <a:off x="8766587" y="1839030"/>
              <a:ext cx="950055" cy="194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b="1">
                  <a:solidFill>
                    <a:srgbClr val="000000"/>
                  </a:solidFill>
                  <a:latin typeface="Quattrocento Sans"/>
                  <a:ea typeface="Quattrocento Sans"/>
                  <a:cs typeface="Quattrocento Sans"/>
                  <a:sym typeface="Quattrocento Sans"/>
                </a:rPr>
                <a:t>Por su parte el peor valorado es la </a:t>
              </a:r>
              <a:r>
                <a:rPr lang="es-ES" sz="1600" b="1">
                  <a:solidFill>
                    <a:srgbClr val="00B0F0"/>
                  </a:solidFill>
                  <a:latin typeface="Quattrocento Sans"/>
                  <a:ea typeface="Quattrocento Sans"/>
                  <a:cs typeface="Quattrocento Sans"/>
                  <a:sym typeface="Quattrocento Sans"/>
                </a:rPr>
                <a:t>variedad </a:t>
              </a:r>
              <a:r>
                <a:rPr lang="es-ES" sz="1600" b="1">
                  <a:solidFill>
                    <a:schemeClr val="dk1"/>
                  </a:solidFill>
                  <a:latin typeface="Quattrocento Sans"/>
                  <a:ea typeface="Quattrocento Sans"/>
                  <a:cs typeface="Quattrocento Sans"/>
                  <a:sym typeface="Quattrocento Sans"/>
                </a:rPr>
                <a:t>con un</a:t>
              </a:r>
              <a:endParaRPr sz="1600" b="0" u="none" strike="noStrike" cap="none">
                <a:solidFill>
                  <a:srgbClr val="00B0F0"/>
                </a:solidFill>
                <a:latin typeface="Quattrocento Sans"/>
                <a:ea typeface="Quattrocento Sans"/>
                <a:cs typeface="Quattrocento Sans"/>
                <a:sym typeface="Quattrocento Sans"/>
              </a:endParaRPr>
            </a:p>
          </p:txBody>
        </p:sp>
      </p:grpSp>
      <p:pic>
        <p:nvPicPr>
          <p:cNvPr id="371" name="Google Shape;371;p35"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372" name="Google Shape;372;p35"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373" name="Google Shape;373;p35"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374" name="Google Shape;374;p35"/>
          <p:cNvCxnSpPr/>
          <p:nvPr/>
        </p:nvCxnSpPr>
        <p:spPr>
          <a:xfrm>
            <a:off x="5360836" y="815796"/>
            <a:ext cx="341400"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379" name="Google Shape;379;p36"/>
          <p:cNvGrpSpPr/>
          <p:nvPr/>
        </p:nvGrpSpPr>
        <p:grpSpPr>
          <a:xfrm>
            <a:off x="5880892" y="1429530"/>
            <a:ext cx="1714512" cy="1588376"/>
            <a:chOff x="4312181" y="1736853"/>
            <a:chExt cx="1906534" cy="1901030"/>
          </a:xfrm>
        </p:grpSpPr>
        <p:pic>
          <p:nvPicPr>
            <p:cNvPr id="380" name="Google Shape;380;p36" descr="Resultado de imagen de icono profesional"/>
            <p:cNvPicPr preferRelativeResize="0"/>
            <p:nvPr/>
          </p:nvPicPr>
          <p:blipFill rotWithShape="1">
            <a:blip r:embed="rId3">
              <a:alphaModFix/>
            </a:blip>
            <a:srcRect/>
            <a:stretch/>
          </p:blipFill>
          <p:spPr>
            <a:xfrm>
              <a:off x="4870554" y="1736853"/>
              <a:ext cx="792088" cy="792088"/>
            </a:xfrm>
            <a:prstGeom prst="rect">
              <a:avLst/>
            </a:prstGeom>
            <a:noFill/>
            <a:ln>
              <a:noFill/>
            </a:ln>
          </p:spPr>
        </p:pic>
        <p:sp>
          <p:nvSpPr>
            <p:cNvPr id="381" name="Google Shape;381;p36"/>
            <p:cNvSpPr txBox="1"/>
            <p:nvPr/>
          </p:nvSpPr>
          <p:spPr>
            <a:xfrm>
              <a:off x="4312181" y="2643314"/>
              <a:ext cx="1906534" cy="9945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382" name="Google Shape;382;p36"/>
          <p:cNvGrpSpPr/>
          <p:nvPr/>
        </p:nvGrpSpPr>
        <p:grpSpPr>
          <a:xfrm>
            <a:off x="0" y="1429530"/>
            <a:ext cx="1405771" cy="1441300"/>
            <a:chOff x="2523051" y="1713478"/>
            <a:chExt cx="1425515" cy="1728192"/>
          </a:xfrm>
        </p:grpSpPr>
        <p:sp>
          <p:nvSpPr>
            <p:cNvPr id="383" name="Google Shape;383;p36"/>
            <p:cNvSpPr txBox="1"/>
            <p:nvPr/>
          </p:nvSpPr>
          <p:spPr>
            <a:xfrm>
              <a:off x="2523051" y="2610673"/>
              <a:ext cx="142551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70C0"/>
                  </a:solidFill>
                  <a:latin typeface="Quattrocento Sans"/>
                  <a:ea typeface="Quattrocento Sans"/>
                  <a:cs typeface="Quattrocento Sans"/>
                  <a:sym typeface="Quattrocento Sans"/>
                </a:rPr>
                <a:t>Amabilidad y trato del personal</a:t>
              </a:r>
              <a:endParaRPr/>
            </a:p>
          </p:txBody>
        </p:sp>
        <p:pic>
          <p:nvPicPr>
            <p:cNvPr id="384" name="Google Shape;384;p36"/>
            <p:cNvPicPr preferRelativeResize="0"/>
            <p:nvPr/>
          </p:nvPicPr>
          <p:blipFill rotWithShape="1">
            <a:blip r:embed="rId4">
              <a:alphaModFix/>
            </a:blip>
            <a:srcRect/>
            <a:stretch/>
          </p:blipFill>
          <p:spPr>
            <a:xfrm>
              <a:off x="2865046" y="1713478"/>
              <a:ext cx="838838" cy="838838"/>
            </a:xfrm>
            <a:prstGeom prst="rect">
              <a:avLst/>
            </a:prstGeom>
            <a:noFill/>
            <a:ln>
              <a:noFill/>
            </a:ln>
          </p:spPr>
        </p:pic>
      </p:grpSp>
      <p:sp>
        <p:nvSpPr>
          <p:cNvPr id="385" name="Google Shape;385;p36"/>
          <p:cNvSpPr txBox="1"/>
          <p:nvPr/>
        </p:nvSpPr>
        <p:spPr>
          <a:xfrm>
            <a:off x="330387" y="0"/>
            <a:ext cx="6529129" cy="72881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70C0"/>
              </a:buClr>
              <a:buSzPts val="3200"/>
              <a:buFont typeface="Quattrocento Sans"/>
              <a:buNone/>
            </a:pPr>
            <a:r>
              <a:rPr lang="es-ES" sz="3200" b="1">
                <a:solidFill>
                  <a:srgbClr val="0070C0"/>
                </a:solidFill>
                <a:latin typeface="Quattrocento Sans"/>
                <a:ea typeface="Quattrocento Sans"/>
                <a:cs typeface="Quattrocento Sans"/>
                <a:sym typeface="Quattrocento Sans"/>
              </a:rPr>
              <a:t>Calidad percibida 🡪 SERVICIO</a:t>
            </a:r>
            <a:endParaRPr/>
          </a:p>
        </p:txBody>
      </p:sp>
      <p:sp>
        <p:nvSpPr>
          <p:cNvPr id="386" name="Google Shape;386;p36"/>
          <p:cNvSpPr txBox="1">
            <a:spLocks noGrp="1"/>
          </p:cNvSpPr>
          <p:nvPr>
            <p:ph type="sldNum" idx="12"/>
          </p:nvPr>
        </p:nvSpPr>
        <p:spPr>
          <a:xfrm>
            <a:off x="8795392" y="6520968"/>
            <a:ext cx="2844430" cy="365210"/>
          </a:xfrm>
          <a:prstGeom prst="rect">
            <a:avLst/>
          </a:prstGeom>
          <a:noFill/>
          <a:ln>
            <a:noFill/>
          </a:ln>
        </p:spPr>
        <p:txBody>
          <a:bodyPr spcFirstLastPara="1" wrap="square" lIns="108850" tIns="54425" rIns="108850" bIns="54425" anchor="ctr" anchorCtr="0">
            <a:noAutofit/>
          </a:bodyPr>
          <a:lstStyle/>
          <a:p>
            <a:pPr marL="0" lvl="0" indent="0" algn="r" rtl="0">
              <a:spcBef>
                <a:spcPts val="0"/>
              </a:spcBef>
              <a:spcAft>
                <a:spcPts val="0"/>
              </a:spcAft>
              <a:buNone/>
            </a:pPr>
            <a:fld id="{00000000-1234-1234-1234-123412341234}" type="slidenum">
              <a:rPr lang="es-ES">
                <a:solidFill>
                  <a:srgbClr val="7F7F7F"/>
                </a:solidFill>
              </a:rPr>
              <a:t>9</a:t>
            </a:fld>
            <a:endParaRPr>
              <a:solidFill>
                <a:srgbClr val="7F7F7F"/>
              </a:solidFill>
            </a:endParaRPr>
          </a:p>
        </p:txBody>
      </p:sp>
      <p:sp>
        <p:nvSpPr>
          <p:cNvPr id="387" name="Google Shape;387;p36"/>
          <p:cNvSpPr txBox="1"/>
          <p:nvPr/>
        </p:nvSpPr>
        <p:spPr>
          <a:xfrm>
            <a:off x="197800" y="3811751"/>
            <a:ext cx="11794800" cy="1169400"/>
          </a:xfrm>
          <a:prstGeom prst="rect">
            <a:avLst/>
          </a:prstGeom>
          <a:noFill/>
          <a:ln>
            <a:noFill/>
          </a:ln>
        </p:spPr>
        <p:txBody>
          <a:bodyPr spcFirstLastPara="1" wrap="square" lIns="171400" tIns="171400" rIns="171400" bIns="171400" anchor="t" anchorCtr="0">
            <a:noAutofit/>
          </a:bodyPr>
          <a:lstStyle/>
          <a:p>
            <a:pPr marL="0" marR="0" lvl="0" indent="0" algn="just" rtl="0">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 información son factores valorados de forma similar, con un </a:t>
            </a:r>
            <a:r>
              <a:rPr lang="es-ES" sz="2200" b="1">
                <a:solidFill>
                  <a:schemeClr val="dk1"/>
                </a:solidFill>
                <a:latin typeface="Quattrocento Sans"/>
                <a:ea typeface="Quattrocento Sans"/>
                <a:cs typeface="Quattrocento Sans"/>
                <a:sym typeface="Quattrocento Sans"/>
              </a:rPr>
              <a:t>85% y 80%</a:t>
            </a:r>
            <a:r>
              <a:rPr lang="es-ES" sz="2200">
                <a:solidFill>
                  <a:schemeClr val="dk1"/>
                </a:solidFill>
                <a:latin typeface="Quattrocento Sans"/>
                <a:ea typeface="Quattrocento Sans"/>
                <a:cs typeface="Quattrocento Sans"/>
                <a:sym typeface="Quattrocento Sans"/>
              </a:rPr>
              <a:t> de menciones positivas respectivamente.</a:t>
            </a:r>
            <a:endParaRPr sz="2200">
              <a:solidFill>
                <a:schemeClr val="dk1"/>
              </a:solidFill>
              <a:latin typeface="Quattrocento Sans"/>
              <a:ea typeface="Quattrocento Sans"/>
              <a:cs typeface="Quattrocento Sans"/>
              <a:sym typeface="Quattrocento Sans"/>
            </a:endParaRPr>
          </a:p>
          <a:p>
            <a:pPr marL="0" marR="0" lvl="0" indent="0" algn="just" rtl="0">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más valorado en ambos conceptos es la Casa-Museo Monumento al Campesino (</a:t>
            </a:r>
            <a:r>
              <a:rPr lang="es-ES" sz="2200" b="1">
                <a:solidFill>
                  <a:schemeClr val="dk1"/>
                </a:solidFill>
                <a:latin typeface="Quattrocento Sans"/>
                <a:ea typeface="Quattrocento Sans"/>
                <a:cs typeface="Quattrocento Sans"/>
                <a:sym typeface="Quattrocento Sans"/>
              </a:rPr>
              <a:t>100%</a:t>
            </a:r>
            <a:r>
              <a:rPr lang="es-ES" sz="2200">
                <a:solidFill>
                  <a:schemeClr val="dk1"/>
                </a:solidFill>
                <a:latin typeface="Quattrocento Sans"/>
                <a:ea typeface="Quattrocento Sans"/>
                <a:cs typeface="Quattrocento Sans"/>
                <a:sym typeface="Quattrocento Sans"/>
              </a:rPr>
              <a:t> de menciones positivas), y el que menos Montañas del Fuego, con un </a:t>
            </a:r>
            <a:r>
              <a:rPr lang="es-ES" sz="2200" b="1">
                <a:solidFill>
                  <a:schemeClr val="dk1"/>
                </a:solidFill>
                <a:latin typeface="Quattrocento Sans"/>
                <a:ea typeface="Quattrocento Sans"/>
                <a:cs typeface="Quattrocento Sans"/>
                <a:sym typeface="Quattrocento Sans"/>
              </a:rPr>
              <a:t>80%</a:t>
            </a:r>
            <a:r>
              <a:rPr lang="es-ES" sz="2200">
                <a:solidFill>
                  <a:schemeClr val="dk1"/>
                </a:solidFill>
                <a:latin typeface="Quattrocento Sans"/>
                <a:ea typeface="Quattrocento Sans"/>
                <a:cs typeface="Quattrocento Sans"/>
                <a:sym typeface="Quattrocento Sans"/>
              </a:rPr>
              <a:t> de menciones positivas en amabilidad y trato del personal y un </a:t>
            </a:r>
            <a:r>
              <a:rPr lang="es-ES" sz="2200" b="1">
                <a:solidFill>
                  <a:schemeClr val="dk1"/>
                </a:solidFill>
                <a:latin typeface="Quattrocento Sans"/>
                <a:ea typeface="Quattrocento Sans"/>
                <a:cs typeface="Quattrocento Sans"/>
                <a:sym typeface="Quattrocento Sans"/>
              </a:rPr>
              <a:t>71%</a:t>
            </a:r>
            <a:r>
              <a:rPr lang="es-ES" sz="2200">
                <a:solidFill>
                  <a:schemeClr val="dk1"/>
                </a:solidFill>
                <a:latin typeface="Quattrocento Sans"/>
                <a:ea typeface="Quattrocento Sans"/>
                <a:cs typeface="Quattrocento Sans"/>
                <a:sym typeface="Quattrocento Sans"/>
              </a:rPr>
              <a:t> en información y asesoramiento del personal.</a:t>
            </a:r>
            <a:endParaRPr sz="2200">
              <a:solidFill>
                <a:schemeClr val="dk1"/>
              </a:solidFill>
              <a:latin typeface="Quattrocento Sans"/>
              <a:ea typeface="Quattrocento Sans"/>
              <a:cs typeface="Quattrocento Sans"/>
              <a:sym typeface="Quattrocento Sans"/>
            </a:endParaRPr>
          </a:p>
        </p:txBody>
      </p:sp>
      <p:sp>
        <p:nvSpPr>
          <p:cNvPr id="388" name="Google Shape;388;p36"/>
          <p:cNvSpPr txBox="1"/>
          <p:nvPr/>
        </p:nvSpPr>
        <p:spPr>
          <a:xfrm>
            <a:off x="118542" y="669092"/>
            <a:ext cx="11994855" cy="293427"/>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0000"/>
              </a:buClr>
              <a:buSzPts val="1400"/>
              <a:buFont typeface="Noto Sans Symbols"/>
              <a:buNone/>
            </a:pPr>
            <a:r>
              <a:rPr lang="es-ES" sz="1400" b="1" u="none">
                <a:solidFill>
                  <a:srgbClr val="000000"/>
                </a:solidFill>
                <a:latin typeface="Quattrocento Sans"/>
                <a:ea typeface="Quattrocento Sans"/>
                <a:cs typeface="Quattrocento Sans"/>
                <a:sym typeface="Quattrocento Sans"/>
              </a:rPr>
              <a:t>  </a:t>
            </a:r>
            <a:r>
              <a:rPr lang="es-ES" b="1">
                <a:latin typeface="Quattrocento Sans"/>
                <a:ea typeface="Quattrocento Sans"/>
                <a:cs typeface="Quattrocento Sans"/>
                <a:sym typeface="Quattrocento Sans"/>
              </a:rPr>
              <a:t>Porcentaje en azul: </a:t>
            </a:r>
            <a:r>
              <a:rPr lang="es-ES" b="1">
                <a:solidFill>
                  <a:srgbClr val="0052DE"/>
                </a:solidFill>
                <a:latin typeface="Quattrocento Sans"/>
                <a:ea typeface="Quattrocento Sans"/>
                <a:cs typeface="Quattrocento Sans"/>
                <a:sym typeface="Quattrocento Sans"/>
              </a:rPr>
              <a:t>Valoraciones positivas (bien y muy bien)                      </a:t>
            </a:r>
            <a:r>
              <a:rPr lang="es-ES" b="1">
                <a:solidFill>
                  <a:schemeClr val="dk1"/>
                </a:solidFill>
                <a:latin typeface="Quattrocento Sans"/>
                <a:ea typeface="Quattrocento Sans"/>
                <a:cs typeface="Quattrocento Sans"/>
                <a:sym typeface="Quattrocento Sans"/>
              </a:rPr>
              <a:t>Media CACT ponderada               </a:t>
            </a:r>
            <a:r>
              <a:rPr lang="es-ES" sz="1400" b="1" u="none">
                <a:solidFill>
                  <a:srgbClr val="0052DE"/>
                </a:solidFill>
                <a:latin typeface="Quattrocento Sans"/>
                <a:ea typeface="Quattrocento Sans"/>
                <a:cs typeface="Quattrocento Sans"/>
                <a:sym typeface="Quattrocento Sans"/>
              </a:rPr>
              <a:t>   </a:t>
            </a:r>
            <a:r>
              <a:rPr lang="es-ES" b="1">
                <a:solidFill>
                  <a:srgbClr val="0052DE"/>
                </a:solidFill>
                <a:latin typeface="Quattrocento Sans"/>
                <a:ea typeface="Quattrocento Sans"/>
                <a:cs typeface="Quattrocento Sans"/>
                <a:sym typeface="Quattrocento Sans"/>
              </a:rPr>
              <a:t> </a:t>
            </a:r>
            <a:r>
              <a:rPr lang="es-ES" sz="1400" b="1" u="none">
                <a:solidFill>
                  <a:srgbClr val="0052DE"/>
                </a:solidFill>
                <a:latin typeface="Quattrocento Sans"/>
                <a:ea typeface="Quattrocento Sans"/>
                <a:cs typeface="Quattrocento Sans"/>
                <a:sym typeface="Quattrocento Sans"/>
              </a:rPr>
              <a:t>            </a:t>
            </a:r>
            <a:endParaRPr sz="1400" b="1" u="none">
              <a:solidFill>
                <a:srgbClr val="000000"/>
              </a:solidFill>
              <a:latin typeface="Quattrocento Sans"/>
              <a:ea typeface="Quattrocento Sans"/>
              <a:cs typeface="Quattrocento Sans"/>
              <a:sym typeface="Quattrocento Sans"/>
            </a:endParaRPr>
          </a:p>
        </p:txBody>
      </p:sp>
      <p:pic>
        <p:nvPicPr>
          <p:cNvPr id="389" name="Google Shape;389;p36" title="Gráfico"/>
          <p:cNvPicPr preferRelativeResize="0"/>
          <p:nvPr/>
        </p:nvPicPr>
        <p:blipFill>
          <a:blip r:embed="rId5">
            <a:alphaModFix/>
          </a:blip>
          <a:stretch>
            <a:fillRect/>
          </a:stretch>
        </p:blipFill>
        <p:spPr>
          <a:xfrm>
            <a:off x="1449900" y="1160000"/>
            <a:ext cx="4560724" cy="2812900"/>
          </a:xfrm>
          <a:prstGeom prst="rect">
            <a:avLst/>
          </a:prstGeom>
          <a:noFill/>
          <a:ln>
            <a:noFill/>
          </a:ln>
        </p:spPr>
      </p:pic>
      <p:pic>
        <p:nvPicPr>
          <p:cNvPr id="390" name="Google Shape;390;p36"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391" name="Google Shape;391;p36"/>
          <p:cNvCxnSpPr/>
          <p:nvPr/>
        </p:nvCxnSpPr>
        <p:spPr>
          <a:xfrm>
            <a:off x="5360836" y="815796"/>
            <a:ext cx="341400"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1341</Words>
  <Application>Microsoft Macintosh PowerPoint</Application>
  <PresentationFormat>Personalizado</PresentationFormat>
  <Paragraphs>229</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Calibri</vt:lpstr>
      <vt:lpstr>Arial</vt:lpstr>
      <vt:lpstr>Quattrocento Sans</vt:lpstr>
      <vt:lpstr>Noto Sans Symbols</vt:lpstr>
      <vt:lpstr>Sketchbook</vt:lpstr>
      <vt:lpstr>2_Sketchbook</vt:lpstr>
      <vt:lpstr>Presentación de PowerPoint</vt:lpstr>
      <vt:lpstr>Presentación de PowerPoint</vt:lpstr>
      <vt:lpstr>Objetivo y ficha técnica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Microsoft Office User</cp:lastModifiedBy>
  <cp:revision>1</cp:revision>
  <dcterms:modified xsi:type="dcterms:W3CDTF">2022-06-29T09:56:17Z</dcterms:modified>
</cp:coreProperties>
</file>