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5" r:id="rId5"/>
    <p:sldMasterId id="2147483686" r:id="rId6"/>
    <p:sldMasterId id="2147483687"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Lst>
  <p:sldSz cy="6859575" cx="12190400"/>
  <p:notesSz cx="6808775" cy="9940925"/>
  <p:embeddedFontLst>
    <p:embeddedFont>
      <p:font typeface="Quattrocento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3560C25-B779-4A1B-A777-5D04963898BE}">
  <a:tblStyle styleId="{83560C25-B779-4A1B-A777-5D04963898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1"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font" Target="fonts/QuattrocentoSans-bold.fntdata"/><Relationship Id="rId30" Type="http://schemas.openxmlformats.org/officeDocument/2006/relationships/font" Target="fonts/QuattrocentoSans-regular.fntdata"/><Relationship Id="rId11" Type="http://schemas.openxmlformats.org/officeDocument/2006/relationships/slide" Target="slides/slide3.xml"/><Relationship Id="rId33" Type="http://schemas.openxmlformats.org/officeDocument/2006/relationships/font" Target="fonts/QuattrocentoSans-boldItalic.fntdata"/><Relationship Id="rId10" Type="http://schemas.openxmlformats.org/officeDocument/2006/relationships/slide" Target="slides/slide2.xml"/><Relationship Id="rId32" Type="http://schemas.openxmlformats.org/officeDocument/2006/relationships/font" Target="fonts/QuattrocentoSans-italic.fntdata"/><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50475" cy="49704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6737" y="0"/>
            <a:ext cx="2950475" cy="49704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4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1: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57" name="Google Shape;457;p1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fd6ea75598_0_34: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83" name="Google Shape;483;gfd6ea75598_0_34: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fd6ea75598_0_51:notes"/>
          <p:cNvSpPr txBox="1"/>
          <p:nvPr>
            <p:ph idx="1" type="body"/>
          </p:nvPr>
        </p:nvSpPr>
        <p:spPr>
          <a:xfrm>
            <a:off x="680879" y="4721940"/>
            <a:ext cx="5447100" cy="44733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01" name="Google Shape;501;gfd6ea75598_0_5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p1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31" name="Google Shape;531;p1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eca9d6691d_0_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geca9d6691d_0_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Q3_2020_próxima edición remitirnos al anterior.</a:t>
            </a:r>
            <a:endParaRPr/>
          </a:p>
        </p:txBody>
      </p:sp>
      <p:sp>
        <p:nvSpPr>
          <p:cNvPr id="539" name="Google Shape;539;geca9d6691d_0_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p2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2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1: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1: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56" name="Google Shape;556;p21: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10157517043_0_38: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1" name="Google Shape;571;g10157517043_0_38: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72" name="Google Shape;572;g10157517043_0_38: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1017ce6e29d_0_9: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8" name="Google Shape;588;g1017ce6e29d_0_9: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589" name="Google Shape;589;g1017ce6e29d_0_9: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2: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2: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g1017ce6e29d_0_25: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5" name="Google Shape;605;g1017ce6e29d_0_25: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06" name="Google Shape;606;g1017ce6e29d_0_25: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g1017ce6e29d_0_41:notes"/>
          <p:cNvSpPr/>
          <p:nvPr>
            <p:ph idx="2" type="sldImg"/>
          </p:nvPr>
        </p:nvSpPr>
        <p:spPr>
          <a:xfrm>
            <a:off x="93663" y="746125"/>
            <a:ext cx="6621600" cy="3727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8" name="Google Shape;618;g1017ce6e29d_0_41:notes"/>
          <p:cNvSpPr txBox="1"/>
          <p:nvPr>
            <p:ph idx="1" type="body"/>
          </p:nvPr>
        </p:nvSpPr>
        <p:spPr>
          <a:xfrm>
            <a:off x="680879" y="4721940"/>
            <a:ext cx="5447100" cy="44733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619" name="Google Shape;619;g1017ce6e29d_0_41:notes"/>
          <p:cNvSpPr txBox="1"/>
          <p:nvPr>
            <p:ph idx="12" type="sldNum"/>
          </p:nvPr>
        </p:nvSpPr>
        <p:spPr>
          <a:xfrm>
            <a:off x="3856737" y="9442154"/>
            <a:ext cx="2950500" cy="4971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3: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9" name="Google Shape;309;p3: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10" name="Google Shape;310;p3: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s-E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
        <p:nvSpPr>
          <p:cNvPr id="311" name="Google Shape;311;p3:notes"/>
          <p:cNvSpPr txBox="1"/>
          <p:nvPr>
            <p:ph idx="11" type="ftr"/>
          </p:nvPr>
        </p:nvSpPr>
        <p:spPr>
          <a:xfrm>
            <a:off x="0" y="9442154"/>
            <a:ext cx="2950475" cy="497046"/>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es-ES" sz="1200" u="none" cap="none" strike="noStrike">
                <a:solidFill>
                  <a:srgbClr val="000000"/>
                </a:solidFill>
                <a:latin typeface="Calibri"/>
                <a:ea typeface="Calibri"/>
                <a:cs typeface="Calibri"/>
                <a:sym typeface="Calibri"/>
              </a:rPr>
              <a:t>Fuente: sondeo ECSI VISITA CACT. Marzo-Junio 2016</a:t>
            </a:r>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4: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55" name="Google Shape;355;p4: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6: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7" name="Google Shape;367;p6: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68" name="Google Shape;368;p6: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380" name="Google Shape;380;p5: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9: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p9:notes"/>
          <p:cNvSpPr txBox="1"/>
          <p:nvPr>
            <p:ph idx="1" type="body"/>
          </p:nvPr>
        </p:nvSpPr>
        <p:spPr>
          <a:xfrm>
            <a:off x="680879" y="4721940"/>
            <a:ext cx="5447030" cy="447341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s-ES"/>
              <a:t>actualizado q3_2020</a:t>
            </a:r>
            <a:endParaRPr/>
          </a:p>
        </p:txBody>
      </p:sp>
      <p:sp>
        <p:nvSpPr>
          <p:cNvPr id="424" name="Google Shape;424;p9:notes"/>
          <p:cNvSpPr txBox="1"/>
          <p:nvPr>
            <p:ph idx="12" type="sldNum"/>
          </p:nvPr>
        </p:nvSpPr>
        <p:spPr>
          <a:xfrm>
            <a:off x="3856737" y="9442154"/>
            <a:ext cx="2950475" cy="497046"/>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0:notes"/>
          <p:cNvSpPr txBox="1"/>
          <p:nvPr>
            <p:ph idx="1" type="body"/>
          </p:nvPr>
        </p:nvSpPr>
        <p:spPr>
          <a:xfrm>
            <a:off x="680879" y="4721940"/>
            <a:ext cx="5447030" cy="4473416"/>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rPr lang="es-ES"/>
              <a:t>actualizado q3_2020</a:t>
            </a:r>
            <a:endParaRPr/>
          </a:p>
        </p:txBody>
      </p:sp>
      <p:sp>
        <p:nvSpPr>
          <p:cNvPr id="438" name="Google Shape;438;p10:notes"/>
          <p:cNvSpPr/>
          <p:nvPr>
            <p:ph idx="2" type="sldImg"/>
          </p:nvPr>
        </p:nvSpPr>
        <p:spPr>
          <a:xfrm>
            <a:off x="93663" y="746125"/>
            <a:ext cx="6621462" cy="37274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6" name="Shape 16"/>
        <p:cNvGrpSpPr/>
        <p:nvPr/>
      </p:nvGrpSpPr>
      <p:grpSpPr>
        <a:xfrm>
          <a:off x="0" y="0"/>
          <a:ext cx="0" cy="0"/>
          <a:chOff x="0" y="0"/>
          <a:chExt cx="0" cy="0"/>
        </a:xfrm>
      </p:grpSpPr>
      <p:sp>
        <p:nvSpPr>
          <p:cNvPr id="17" name="Google Shape;17;p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84" name="Shape 84"/>
        <p:cNvGrpSpPr/>
        <p:nvPr/>
      </p:nvGrpSpPr>
      <p:grpSpPr>
        <a:xfrm>
          <a:off x="0" y="0"/>
          <a:ext cx="0" cy="0"/>
          <a:chOff x="0" y="0"/>
          <a:chExt cx="0" cy="0"/>
        </a:xfrm>
      </p:grpSpPr>
      <p:sp>
        <p:nvSpPr>
          <p:cNvPr id="85" name="Google Shape;85;p1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1"/>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87" name="Google Shape;87;p1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90" name="Shape 90"/>
        <p:cNvGrpSpPr/>
        <p:nvPr/>
      </p:nvGrpSpPr>
      <p:grpSpPr>
        <a:xfrm>
          <a:off x="0" y="0"/>
          <a:ext cx="0" cy="0"/>
          <a:chOff x="0" y="0"/>
          <a:chExt cx="0" cy="0"/>
        </a:xfrm>
      </p:grpSpPr>
      <p:sp>
        <p:nvSpPr>
          <p:cNvPr id="91" name="Google Shape;91;p12"/>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2"/>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93" name="Google Shape;93;p1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103" name="Shape 103"/>
        <p:cNvGrpSpPr/>
        <p:nvPr/>
      </p:nvGrpSpPr>
      <p:grpSpPr>
        <a:xfrm>
          <a:off x="0" y="0"/>
          <a:ext cx="0" cy="0"/>
          <a:chOff x="0" y="0"/>
          <a:chExt cx="0" cy="0"/>
        </a:xfrm>
      </p:grpSpPr>
      <p:sp>
        <p:nvSpPr>
          <p:cNvPr id="104" name="Google Shape;104;p14"/>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105" name="Google Shape;105;p14"/>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07" name="Google Shape;107;p14"/>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08" name="Shape 108"/>
        <p:cNvGrpSpPr/>
        <p:nvPr/>
      </p:nvGrpSpPr>
      <p:grpSpPr>
        <a:xfrm>
          <a:off x="0" y="0"/>
          <a:ext cx="0" cy="0"/>
          <a:chOff x="0" y="0"/>
          <a:chExt cx="0" cy="0"/>
        </a:xfrm>
      </p:grpSpPr>
      <p:sp>
        <p:nvSpPr>
          <p:cNvPr id="109" name="Google Shape;109;p1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1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1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112" name="Shape 112"/>
        <p:cNvGrpSpPr/>
        <p:nvPr/>
      </p:nvGrpSpPr>
      <p:grpSpPr>
        <a:xfrm>
          <a:off x="0" y="0"/>
          <a:ext cx="0" cy="0"/>
          <a:chOff x="0" y="0"/>
          <a:chExt cx="0" cy="0"/>
        </a:xfrm>
      </p:grpSpPr>
      <p:pic>
        <p:nvPicPr>
          <p:cNvPr descr="C:\Users\jnsch\Desktop\O14ThemesHandoffs\WorkingFiles\FinalHanoff\Sketchbook\Cover.jpg" id="113" name="Google Shape;113;p16"/>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114" name="Google Shape;114;p16"/>
          <p:cNvGrpSpPr/>
          <p:nvPr/>
        </p:nvGrpSpPr>
        <p:grpSpPr>
          <a:xfrm rot="-1066324">
            <a:off x="785028" y="205881"/>
            <a:ext cx="3344546" cy="2528073"/>
            <a:chOff x="494947" y="417279"/>
            <a:chExt cx="2417578" cy="2421351"/>
          </a:xfrm>
        </p:grpSpPr>
        <p:sp>
          <p:nvSpPr>
            <p:cNvPr id="115" name="Google Shape;115;p16"/>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16" name="Google Shape;116;p16"/>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117" name="Google Shape;117;p16"/>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118" name="Google Shape;118;p16"/>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119" name="Google Shape;119;p16"/>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120" name="Google Shape;120;p16"/>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16"/>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122" name="Google Shape;122;p16"/>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6"/>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125" name="Google Shape;125;p16"/>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126" name="Shape 126"/>
        <p:cNvGrpSpPr/>
        <p:nvPr/>
      </p:nvGrpSpPr>
      <p:grpSpPr>
        <a:xfrm>
          <a:off x="0" y="0"/>
          <a:ext cx="0" cy="0"/>
          <a:chOff x="0" y="0"/>
          <a:chExt cx="0" cy="0"/>
        </a:xfrm>
      </p:grpSpPr>
      <p:sp>
        <p:nvSpPr>
          <p:cNvPr id="127" name="Google Shape;127;p1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1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29" name="Google Shape;129;p1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1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132" name="Shape 132"/>
        <p:cNvGrpSpPr/>
        <p:nvPr/>
      </p:nvGrpSpPr>
      <p:grpSpPr>
        <a:xfrm>
          <a:off x="0" y="0"/>
          <a:ext cx="0" cy="0"/>
          <a:chOff x="0" y="0"/>
          <a:chExt cx="0" cy="0"/>
        </a:xfrm>
      </p:grpSpPr>
      <p:sp>
        <p:nvSpPr>
          <p:cNvPr id="133" name="Google Shape;133;p18"/>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135" name="Google Shape;135;p1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138" name="Shape 138"/>
        <p:cNvGrpSpPr/>
        <p:nvPr/>
      </p:nvGrpSpPr>
      <p:grpSpPr>
        <a:xfrm>
          <a:off x="0" y="0"/>
          <a:ext cx="0" cy="0"/>
          <a:chOff x="0" y="0"/>
          <a:chExt cx="0" cy="0"/>
        </a:xfrm>
      </p:grpSpPr>
      <p:sp>
        <p:nvSpPr>
          <p:cNvPr id="139" name="Google Shape;139;p19"/>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1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1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2" name="Google Shape;142;p1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43" name="Google Shape;143;p19"/>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44" name="Google Shape;144;p19"/>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145" name="Shape 145"/>
        <p:cNvGrpSpPr/>
        <p:nvPr/>
      </p:nvGrpSpPr>
      <p:grpSpPr>
        <a:xfrm>
          <a:off x="0" y="0"/>
          <a:ext cx="0" cy="0"/>
          <a:chOff x="0" y="0"/>
          <a:chExt cx="0" cy="0"/>
        </a:xfrm>
      </p:grpSpPr>
      <p:sp>
        <p:nvSpPr>
          <p:cNvPr id="146" name="Google Shape;146;p2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7" name="Google Shape;147;p20"/>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8" name="Google Shape;148;p20"/>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149" name="Google Shape;149;p2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2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2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152" name="Google Shape;152;p20"/>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3" name="Google Shape;153;p20"/>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154" name="Google Shape;154;p20"/>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55" name="Google Shape;155;p20"/>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156" name="Shape 156"/>
        <p:cNvGrpSpPr/>
        <p:nvPr/>
      </p:nvGrpSpPr>
      <p:grpSpPr>
        <a:xfrm>
          <a:off x="0" y="0"/>
          <a:ext cx="0" cy="0"/>
          <a:chOff x="0" y="0"/>
          <a:chExt cx="0" cy="0"/>
        </a:xfrm>
      </p:grpSpPr>
      <p:sp>
        <p:nvSpPr>
          <p:cNvPr id="157" name="Google Shape;157;p2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2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2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2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 name="Shape 20"/>
        <p:cNvGrpSpPr/>
        <p:nvPr/>
      </p:nvGrpSpPr>
      <p:grpSpPr>
        <a:xfrm>
          <a:off x="0" y="0"/>
          <a:ext cx="0" cy="0"/>
          <a:chOff x="0" y="0"/>
          <a:chExt cx="0" cy="0"/>
        </a:xfrm>
      </p:grpSpPr>
      <p:pic>
        <p:nvPicPr>
          <p:cNvPr descr="C:\Users\jnsch\Desktop\O14ThemesHandoffs\WorkingFiles\FinalHanoff\Sketchbook\Cover.jpg" id="21" name="Google Shape;21;p3"/>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2" name="Google Shape;22;p3"/>
          <p:cNvGrpSpPr/>
          <p:nvPr/>
        </p:nvGrpSpPr>
        <p:grpSpPr>
          <a:xfrm rot="-1066324">
            <a:off x="785028" y="205881"/>
            <a:ext cx="3344546" cy="2528073"/>
            <a:chOff x="494947" y="417279"/>
            <a:chExt cx="2417578" cy="2421351"/>
          </a:xfrm>
        </p:grpSpPr>
        <p:sp>
          <p:nvSpPr>
            <p:cNvPr id="23" name="Google Shape;23;p3"/>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24" name="Google Shape;24;p3"/>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pic>
          <p:nvPicPr>
            <p:cNvPr descr="stickie-shadow.png" id="25" name="Google Shape;25;p3"/>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6" name="Google Shape;26;p3"/>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7" name="Google Shape;27;p3"/>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8" name="Google Shape;28;p3"/>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30" name="Google Shape;30;p3"/>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33" name="Google Shape;33;p3"/>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161" name="Shape 161"/>
        <p:cNvGrpSpPr/>
        <p:nvPr/>
      </p:nvGrpSpPr>
      <p:grpSpPr>
        <a:xfrm>
          <a:off x="0" y="0"/>
          <a:ext cx="0" cy="0"/>
          <a:chOff x="0" y="0"/>
          <a:chExt cx="0" cy="0"/>
        </a:xfrm>
      </p:grpSpPr>
      <p:sp>
        <p:nvSpPr>
          <p:cNvPr id="162" name="Google Shape;162;p22"/>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22"/>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164" name="Google Shape;164;p22"/>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65" name="Google Shape;165;p2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2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7" name="Google Shape;167;p2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168" name="Shape 168"/>
        <p:cNvGrpSpPr/>
        <p:nvPr/>
      </p:nvGrpSpPr>
      <p:grpSpPr>
        <a:xfrm>
          <a:off x="0" y="0"/>
          <a:ext cx="0" cy="0"/>
          <a:chOff x="0" y="0"/>
          <a:chExt cx="0" cy="0"/>
        </a:xfrm>
      </p:grpSpPr>
      <p:pic>
        <p:nvPicPr>
          <p:cNvPr descr="tape.png" id="169" name="Google Shape;169;p23"/>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170" name="Google Shape;170;p23"/>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23"/>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172" name="Google Shape;172;p23"/>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173" name="Google Shape;173;p2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2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2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176" name="Shape 176"/>
        <p:cNvGrpSpPr/>
        <p:nvPr/>
      </p:nvGrpSpPr>
      <p:grpSpPr>
        <a:xfrm>
          <a:off x="0" y="0"/>
          <a:ext cx="0" cy="0"/>
          <a:chOff x="0" y="0"/>
          <a:chExt cx="0" cy="0"/>
        </a:xfrm>
      </p:grpSpPr>
      <p:sp>
        <p:nvSpPr>
          <p:cNvPr id="177" name="Google Shape;177;p2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24"/>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79" name="Google Shape;179;p2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2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2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182" name="Shape 182"/>
        <p:cNvGrpSpPr/>
        <p:nvPr/>
      </p:nvGrpSpPr>
      <p:grpSpPr>
        <a:xfrm>
          <a:off x="0" y="0"/>
          <a:ext cx="0" cy="0"/>
          <a:chOff x="0" y="0"/>
          <a:chExt cx="0" cy="0"/>
        </a:xfrm>
      </p:grpSpPr>
      <p:sp>
        <p:nvSpPr>
          <p:cNvPr id="183" name="Google Shape;183;p25"/>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4" name="Google Shape;184;p25"/>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185" name="Google Shape;185;p2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2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2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188" name="Shape 188"/>
        <p:cNvGrpSpPr/>
        <p:nvPr/>
      </p:nvGrpSpPr>
      <p:grpSpPr>
        <a:xfrm>
          <a:off x="0" y="0"/>
          <a:ext cx="0" cy="0"/>
          <a:chOff x="0" y="0"/>
          <a:chExt cx="0" cy="0"/>
        </a:xfrm>
      </p:grpSpPr>
      <p:pic>
        <p:nvPicPr>
          <p:cNvPr descr="C:\Users\bastian.k\Desktop\Metall.jpg" id="189" name="Google Shape;189;p26"/>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190" name="Google Shape;190;p26"/>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chemeClr val="lt1"/>
              </a:solidFill>
              <a:latin typeface="Calibri"/>
              <a:ea typeface="Calibri"/>
              <a:cs typeface="Calibri"/>
              <a:sym typeface="Calibri"/>
            </a:endParaRPr>
          </a:p>
        </p:txBody>
      </p:sp>
      <p:sp>
        <p:nvSpPr>
          <p:cNvPr id="191" name="Google Shape;191;p26"/>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showMasterSp="0" type="blank">
  <p:cSld name="BLANK">
    <p:bg>
      <p:bgPr>
        <a:solidFill>
          <a:srgbClr val="F3F3F3"/>
        </a:solidFill>
      </p:bgPr>
    </p:bg>
    <p:spTree>
      <p:nvGrpSpPr>
        <p:cNvPr id="199" name="Shape 199"/>
        <p:cNvGrpSpPr/>
        <p:nvPr/>
      </p:nvGrpSpPr>
      <p:grpSpPr>
        <a:xfrm>
          <a:off x="0" y="0"/>
          <a:ext cx="0" cy="0"/>
          <a:chOff x="0" y="0"/>
          <a:chExt cx="0" cy="0"/>
        </a:xfrm>
      </p:grpSpPr>
      <p:sp>
        <p:nvSpPr>
          <p:cNvPr id="200" name="Google Shape;200;p2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1" name="Google Shape;201;p2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2" name="Google Shape;202;p2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showMasterSp="0" type="title">
  <p:cSld name="TITLE">
    <p:bg>
      <p:bgPr>
        <a:solidFill>
          <a:srgbClr val="F3F3F3"/>
        </a:solidFill>
      </p:bgPr>
    </p:bg>
    <p:spTree>
      <p:nvGrpSpPr>
        <p:cNvPr id="203" name="Shape 203"/>
        <p:cNvGrpSpPr/>
        <p:nvPr/>
      </p:nvGrpSpPr>
      <p:grpSpPr>
        <a:xfrm>
          <a:off x="0" y="0"/>
          <a:ext cx="0" cy="0"/>
          <a:chOff x="0" y="0"/>
          <a:chExt cx="0" cy="0"/>
        </a:xfrm>
      </p:grpSpPr>
      <p:pic>
        <p:nvPicPr>
          <p:cNvPr descr="C:\Users\jnsch\Desktop\O14ThemesHandoffs\WorkingFiles\FinalHanoff\Sketchbook\Cover.jpg" id="204" name="Google Shape;204;p29"/>
          <p:cNvPicPr preferRelativeResize="0"/>
          <p:nvPr/>
        </p:nvPicPr>
        <p:blipFill rotWithShape="1">
          <a:blip r:embed="rId2">
            <a:alphaModFix/>
          </a:blip>
          <a:srcRect b="0" l="0" r="0" t="0"/>
          <a:stretch/>
        </p:blipFill>
        <p:spPr>
          <a:xfrm>
            <a:off x="0" y="0"/>
            <a:ext cx="12190413" cy="6859588"/>
          </a:xfrm>
          <a:prstGeom prst="rect">
            <a:avLst/>
          </a:prstGeom>
          <a:noFill/>
          <a:ln>
            <a:noFill/>
          </a:ln>
        </p:spPr>
      </p:pic>
      <p:grpSp>
        <p:nvGrpSpPr>
          <p:cNvPr id="205" name="Google Shape;205;p29"/>
          <p:cNvGrpSpPr/>
          <p:nvPr/>
        </p:nvGrpSpPr>
        <p:grpSpPr>
          <a:xfrm rot="-1066324">
            <a:off x="785028" y="205881"/>
            <a:ext cx="3344546" cy="2528073"/>
            <a:chOff x="494947" y="417279"/>
            <a:chExt cx="2417578" cy="2421351"/>
          </a:xfrm>
        </p:grpSpPr>
        <p:sp>
          <p:nvSpPr>
            <p:cNvPr id="206" name="Google Shape;206;p29"/>
            <p:cNvSpPr/>
            <p:nvPr/>
          </p:nvSpPr>
          <p:spPr>
            <a:xfrm>
              <a:off x="494947" y="494484"/>
              <a:ext cx="2328384" cy="2344146"/>
            </a:xfrm>
            <a:custGeom>
              <a:rect b="b" l="l" r="r" t="t"/>
              <a:pathLst>
                <a:path extrusionOk="0" h="2344146" w="2328384">
                  <a:moveTo>
                    <a:pt x="94077" y="0"/>
                  </a:moveTo>
                  <a:lnTo>
                    <a:pt x="0" y="2344146"/>
                  </a:lnTo>
                  <a:lnTo>
                    <a:pt x="2328384" y="2250067"/>
                  </a:lnTo>
                  <a:lnTo>
                    <a:pt x="94077" y="0"/>
                  </a:lnTo>
                  <a:close/>
                </a:path>
              </a:pathLst>
            </a:custGeom>
            <a:gradFill>
              <a:gsLst>
                <a:gs pos="0">
                  <a:srgbClr val="000100">
                    <a:alpha val="30980"/>
                  </a:srgbClr>
                </a:gs>
                <a:gs pos="49000">
                  <a:srgbClr val="FEFFFF">
                    <a:alpha val="0"/>
                  </a:srgbClr>
                </a:gs>
                <a:gs pos="100000">
                  <a:srgbClr val="FEFFFF">
                    <a:alpha val="0"/>
                  </a:srgbClr>
                </a:gs>
              </a:gsLst>
              <a:path path="circle">
                <a:fillToRect r="100%" t="100%"/>
              </a:path>
              <a:tileRect b="-100%" l="-100%"/>
            </a:gradFill>
            <a:ln>
              <a:noFill/>
            </a:ln>
            <a:effectLst>
              <a:outerShdw blurRad="50800" rotWithShape="0" dir="5400000" dist="12700">
                <a:srgbClr val="000000">
                  <a:alpha val="36862"/>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07" name="Google Shape;207;p29"/>
            <p:cNvSpPr/>
            <p:nvPr/>
          </p:nvSpPr>
          <p:spPr>
            <a:xfrm>
              <a:off x="590935" y="417279"/>
              <a:ext cx="2321590" cy="2321590"/>
            </a:xfrm>
            <a:prstGeom prst="rect">
              <a:avLst/>
            </a:prstGeom>
            <a:gradFill>
              <a:gsLst>
                <a:gs pos="0">
                  <a:srgbClr val="FAE148"/>
                </a:gs>
                <a:gs pos="100000">
                  <a:srgbClr val="FFEB63"/>
                </a:gs>
              </a:gsLst>
              <a:lin ang="16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pic>
          <p:nvPicPr>
            <p:cNvPr descr="stickie-shadow.png" id="208" name="Google Shape;208;p29"/>
            <p:cNvPicPr preferRelativeResize="0"/>
            <p:nvPr/>
          </p:nvPicPr>
          <p:blipFill rotWithShape="1">
            <a:blip r:embed="rId3">
              <a:alphaModFix/>
            </a:blip>
            <a:srcRect b="0" l="0" r="0" t="0"/>
            <a:stretch/>
          </p:blipFill>
          <p:spPr>
            <a:xfrm>
              <a:off x="614456" y="436040"/>
              <a:ext cx="404704" cy="461174"/>
            </a:xfrm>
            <a:prstGeom prst="rect">
              <a:avLst/>
            </a:prstGeom>
            <a:noFill/>
            <a:ln>
              <a:noFill/>
            </a:ln>
          </p:spPr>
        </p:pic>
        <p:pic>
          <p:nvPicPr>
            <p:cNvPr descr="stickie-shadow.png" id="209" name="Google Shape;209;p29"/>
            <p:cNvPicPr preferRelativeResize="0"/>
            <p:nvPr/>
          </p:nvPicPr>
          <p:blipFill rotWithShape="1">
            <a:blip r:embed="rId3">
              <a:alphaModFix/>
            </a:blip>
            <a:srcRect b="0" l="0" r="0" t="0"/>
            <a:stretch/>
          </p:blipFill>
          <p:spPr>
            <a:xfrm rot="-5400000">
              <a:off x="637932" y="2282410"/>
              <a:ext cx="404704" cy="461174"/>
            </a:xfrm>
            <a:prstGeom prst="rect">
              <a:avLst/>
            </a:prstGeom>
            <a:noFill/>
            <a:ln>
              <a:noFill/>
            </a:ln>
          </p:spPr>
        </p:pic>
      </p:grpSp>
      <p:pic>
        <p:nvPicPr>
          <p:cNvPr descr="TitleCard.png" id="210" name="Google Shape;210;p29"/>
          <p:cNvPicPr preferRelativeResize="0"/>
          <p:nvPr/>
        </p:nvPicPr>
        <p:blipFill rotWithShape="1">
          <a:blip r:embed="rId4">
            <a:alphaModFix/>
          </a:blip>
          <a:srcRect b="0" l="0" r="0" t="0"/>
          <a:stretch/>
        </p:blipFill>
        <p:spPr>
          <a:xfrm rot="343346">
            <a:off x="3807775" y="2588442"/>
            <a:ext cx="7696443" cy="3851709"/>
          </a:xfrm>
          <a:prstGeom prst="rect">
            <a:avLst/>
          </a:prstGeom>
          <a:noFill/>
          <a:ln>
            <a:noFill/>
          </a:ln>
        </p:spPr>
      </p:pic>
      <p:sp>
        <p:nvSpPr>
          <p:cNvPr id="211" name="Google Shape;211;p29"/>
          <p:cNvSpPr txBox="1"/>
          <p:nvPr>
            <p:ph type="ctrTitle"/>
          </p:nvPr>
        </p:nvSpPr>
        <p:spPr>
          <a:xfrm rot="360000">
            <a:off x="4452499" y="3016491"/>
            <a:ext cx="6461876" cy="160009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000100"/>
              </a:buClr>
              <a:buSzPts val="5700"/>
              <a:buFont typeface="Quattrocento Sans"/>
              <a:buNone/>
              <a:defRPr sz="5700">
                <a:solidFill>
                  <a:srgbClr val="000100"/>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29"/>
          <p:cNvSpPr txBox="1"/>
          <p:nvPr>
            <p:ph idx="1" type="subTitle"/>
          </p:nvPr>
        </p:nvSpPr>
        <p:spPr>
          <a:xfrm rot="360000">
            <a:off x="4266776" y="4768020"/>
            <a:ext cx="6447769" cy="1041086"/>
          </a:xfrm>
          <a:prstGeom prst="rect">
            <a:avLst/>
          </a:prstGeom>
          <a:noFill/>
          <a:ln>
            <a:noFill/>
          </a:ln>
        </p:spPr>
        <p:txBody>
          <a:bodyPr anchorCtr="0" anchor="t" bIns="54425" lIns="108850" spcFirstLastPara="1" rIns="108850" wrap="square" tIns="54425">
            <a:noAutofit/>
          </a:bodyPr>
          <a:lstStyle>
            <a:lvl1pPr lvl="0" algn="ctr">
              <a:spcBef>
                <a:spcPts val="420"/>
              </a:spcBef>
              <a:spcAft>
                <a:spcPts val="0"/>
              </a:spcAft>
              <a:buSzPts val="1995"/>
              <a:buNone/>
              <a:defRPr sz="2100">
                <a:solidFill>
                  <a:srgbClr val="000100"/>
                </a:solidFill>
              </a:defRPr>
            </a:lvl1pPr>
            <a:lvl2pPr lvl="1" algn="ctr">
              <a:spcBef>
                <a:spcPts val="520"/>
              </a:spcBef>
              <a:spcAft>
                <a:spcPts val="0"/>
              </a:spcAft>
              <a:buSzPts val="2470"/>
              <a:buNone/>
              <a:defRPr>
                <a:solidFill>
                  <a:srgbClr val="888888"/>
                </a:solidFill>
              </a:defRPr>
            </a:lvl2pPr>
            <a:lvl3pPr lvl="2" algn="ctr">
              <a:spcBef>
                <a:spcPts val="480"/>
              </a:spcBef>
              <a:spcAft>
                <a:spcPts val="0"/>
              </a:spcAft>
              <a:buSzPts val="2280"/>
              <a:buNone/>
              <a:defRPr>
                <a:solidFill>
                  <a:srgbClr val="888888"/>
                </a:solidFill>
              </a:defRPr>
            </a:lvl3pPr>
            <a:lvl4pPr lvl="3" algn="ctr">
              <a:spcBef>
                <a:spcPts val="380"/>
              </a:spcBef>
              <a:spcAft>
                <a:spcPts val="0"/>
              </a:spcAft>
              <a:buSzPts val="1805"/>
              <a:buNone/>
              <a:defRPr>
                <a:solidFill>
                  <a:srgbClr val="888888"/>
                </a:solidFill>
              </a:defRPr>
            </a:lvl4pPr>
            <a:lvl5pPr lvl="4" algn="ctr">
              <a:spcBef>
                <a:spcPts val="340"/>
              </a:spcBef>
              <a:spcAft>
                <a:spcPts val="0"/>
              </a:spcAft>
              <a:buSzPts val="1615"/>
              <a:buNone/>
              <a:defRPr>
                <a:solidFill>
                  <a:srgbClr val="888888"/>
                </a:solidFill>
              </a:defRPr>
            </a:lvl5pPr>
            <a:lvl6pPr lvl="5" algn="ctr">
              <a:spcBef>
                <a:spcPts val="340"/>
              </a:spcBef>
              <a:spcAft>
                <a:spcPts val="0"/>
              </a:spcAft>
              <a:buSzPts val="1615"/>
              <a:buNone/>
              <a:defRPr>
                <a:solidFill>
                  <a:srgbClr val="888888"/>
                </a:solidFill>
              </a:defRPr>
            </a:lvl6pPr>
            <a:lvl7pPr lvl="6" algn="ctr">
              <a:spcBef>
                <a:spcPts val="340"/>
              </a:spcBef>
              <a:spcAft>
                <a:spcPts val="0"/>
              </a:spcAft>
              <a:buSzPts val="1615"/>
              <a:buNone/>
              <a:defRPr>
                <a:solidFill>
                  <a:srgbClr val="888888"/>
                </a:solidFill>
              </a:defRPr>
            </a:lvl7pPr>
            <a:lvl8pPr lvl="7" algn="ctr">
              <a:spcBef>
                <a:spcPts val="340"/>
              </a:spcBef>
              <a:spcAft>
                <a:spcPts val="0"/>
              </a:spcAft>
              <a:buSzPts val="1615"/>
              <a:buNone/>
              <a:defRPr>
                <a:solidFill>
                  <a:srgbClr val="888888"/>
                </a:solidFill>
              </a:defRPr>
            </a:lvl8pPr>
            <a:lvl9pPr lvl="8" algn="ctr">
              <a:spcBef>
                <a:spcPts val="340"/>
              </a:spcBef>
              <a:spcAft>
                <a:spcPts val="0"/>
              </a:spcAft>
              <a:buSzPts val="1615"/>
              <a:buNone/>
              <a:defRPr>
                <a:solidFill>
                  <a:srgbClr val="888888"/>
                </a:solidFill>
              </a:defRPr>
            </a:lvl9pPr>
          </a:lstStyle>
          <a:p/>
        </p:txBody>
      </p:sp>
      <p:sp>
        <p:nvSpPr>
          <p:cNvPr id="213" name="Google Shape;213;p29"/>
          <p:cNvSpPr txBox="1"/>
          <p:nvPr>
            <p:ph idx="10" type="dt"/>
          </p:nvPr>
        </p:nvSpPr>
        <p:spPr>
          <a:xfrm rot="-1080000">
            <a:off x="1284223" y="5062711"/>
            <a:ext cx="2624372" cy="535115"/>
          </a:xfrm>
          <a:prstGeom prst="rect">
            <a:avLst/>
          </a:prstGeom>
          <a:noFill/>
          <a:ln>
            <a:noFill/>
          </a:ln>
        </p:spPr>
        <p:txBody>
          <a:bodyPr anchorCtr="0" anchor="t" bIns="54425" lIns="108850" spcFirstLastPara="1" rIns="108850" wrap="square" tIns="54425">
            <a:noAutofit/>
          </a:bodyPr>
          <a:lstStyle>
            <a:lvl1pPr lvl="0" algn="ctr">
              <a:spcBef>
                <a:spcPts val="0"/>
              </a:spcBef>
              <a:spcAft>
                <a:spcPts val="0"/>
              </a:spcAft>
              <a:buSzPts val="1400"/>
              <a:buNone/>
              <a:defRPr sz="26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4" name="Google Shape;214;p29"/>
          <p:cNvSpPr txBox="1"/>
          <p:nvPr>
            <p:ph idx="11" type="ftr"/>
          </p:nvPr>
        </p:nvSpPr>
        <p:spPr>
          <a:xfrm rot="-1080000">
            <a:off x="863344" y="4136304"/>
            <a:ext cx="2780813" cy="835203"/>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sz="1900">
                <a:solidFill>
                  <a:srgbClr val="2F2F2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29"/>
          <p:cNvSpPr txBox="1"/>
          <p:nvPr>
            <p:ph idx="12" type="sldNum"/>
          </p:nvPr>
        </p:nvSpPr>
        <p:spPr>
          <a:xfrm rot="-1080000">
            <a:off x="2641575" y="5511084"/>
            <a:ext cx="984112" cy="426706"/>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b="0" sz="1700">
                <a:solidFill>
                  <a:srgbClr val="0052DE"/>
                </a:solidFill>
                <a:latin typeface="Arial"/>
                <a:ea typeface="Arial"/>
                <a:cs typeface="Arial"/>
                <a:sym typeface="Arial"/>
              </a:defRPr>
            </a:lvl1pPr>
            <a:lvl2pPr indent="0" lvl="1" marL="0" algn="r">
              <a:spcBef>
                <a:spcPts val="0"/>
              </a:spcBef>
              <a:buNone/>
              <a:defRPr b="0" sz="1700">
                <a:solidFill>
                  <a:srgbClr val="0052DE"/>
                </a:solidFill>
                <a:latin typeface="Arial"/>
                <a:ea typeface="Arial"/>
                <a:cs typeface="Arial"/>
                <a:sym typeface="Arial"/>
              </a:defRPr>
            </a:lvl2pPr>
            <a:lvl3pPr indent="0" lvl="2" marL="0" algn="r">
              <a:spcBef>
                <a:spcPts val="0"/>
              </a:spcBef>
              <a:buNone/>
              <a:defRPr b="0" sz="1700">
                <a:solidFill>
                  <a:srgbClr val="0052DE"/>
                </a:solidFill>
                <a:latin typeface="Arial"/>
                <a:ea typeface="Arial"/>
                <a:cs typeface="Arial"/>
                <a:sym typeface="Arial"/>
              </a:defRPr>
            </a:lvl3pPr>
            <a:lvl4pPr indent="0" lvl="3" marL="0" algn="r">
              <a:spcBef>
                <a:spcPts val="0"/>
              </a:spcBef>
              <a:buNone/>
              <a:defRPr b="0" sz="1700">
                <a:solidFill>
                  <a:srgbClr val="0052DE"/>
                </a:solidFill>
                <a:latin typeface="Arial"/>
                <a:ea typeface="Arial"/>
                <a:cs typeface="Arial"/>
                <a:sym typeface="Arial"/>
              </a:defRPr>
            </a:lvl4pPr>
            <a:lvl5pPr indent="0" lvl="4" marL="0" algn="r">
              <a:spcBef>
                <a:spcPts val="0"/>
              </a:spcBef>
              <a:buNone/>
              <a:defRPr b="0" sz="1700">
                <a:solidFill>
                  <a:srgbClr val="0052DE"/>
                </a:solidFill>
                <a:latin typeface="Arial"/>
                <a:ea typeface="Arial"/>
                <a:cs typeface="Arial"/>
                <a:sym typeface="Arial"/>
              </a:defRPr>
            </a:lvl5pPr>
            <a:lvl6pPr indent="0" lvl="5" marL="0" algn="r">
              <a:spcBef>
                <a:spcPts val="0"/>
              </a:spcBef>
              <a:buNone/>
              <a:defRPr b="0" sz="1700">
                <a:solidFill>
                  <a:srgbClr val="0052DE"/>
                </a:solidFill>
                <a:latin typeface="Arial"/>
                <a:ea typeface="Arial"/>
                <a:cs typeface="Arial"/>
                <a:sym typeface="Arial"/>
              </a:defRPr>
            </a:lvl6pPr>
            <a:lvl7pPr indent="0" lvl="6" marL="0" algn="r">
              <a:spcBef>
                <a:spcPts val="0"/>
              </a:spcBef>
              <a:buNone/>
              <a:defRPr b="0" sz="1700">
                <a:solidFill>
                  <a:srgbClr val="0052DE"/>
                </a:solidFill>
                <a:latin typeface="Arial"/>
                <a:ea typeface="Arial"/>
                <a:cs typeface="Arial"/>
                <a:sym typeface="Arial"/>
              </a:defRPr>
            </a:lvl7pPr>
            <a:lvl8pPr indent="0" lvl="7" marL="0" algn="r">
              <a:spcBef>
                <a:spcPts val="0"/>
              </a:spcBef>
              <a:buNone/>
              <a:defRPr b="0" sz="1700">
                <a:solidFill>
                  <a:srgbClr val="0052DE"/>
                </a:solidFill>
                <a:latin typeface="Arial"/>
                <a:ea typeface="Arial"/>
                <a:cs typeface="Arial"/>
                <a:sym typeface="Arial"/>
              </a:defRPr>
            </a:lvl8pPr>
            <a:lvl9pPr indent="0" lvl="8" marL="0" algn="r">
              <a:spcBef>
                <a:spcPts val="0"/>
              </a:spcBef>
              <a:buNone/>
              <a:defRPr b="0" sz="1700">
                <a:solidFill>
                  <a:srgbClr val="0052DE"/>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pic>
        <p:nvPicPr>
          <p:cNvPr descr="coverBand.png" id="216" name="Google Shape;216;p29"/>
          <p:cNvPicPr preferRelativeResize="0"/>
          <p:nvPr/>
        </p:nvPicPr>
        <p:blipFill rotWithShape="1">
          <a:blip r:embed="rId5">
            <a:alphaModFix/>
          </a:blip>
          <a:srcRect b="0" l="0" r="0" t="0"/>
          <a:stretch/>
        </p:blipFill>
        <p:spPr>
          <a:xfrm>
            <a:off x="0" y="5881462"/>
            <a:ext cx="12190413" cy="330276"/>
          </a:xfrm>
          <a:prstGeom prst="rect">
            <a:avLst/>
          </a:prstGeom>
          <a:noFill/>
          <a:ln>
            <a:noFill/>
          </a:ln>
          <a:effectLst>
            <a:outerShdw blurRad="63500" rotWithShape="0" algn="t" dir="5400000" dist="38100">
              <a:srgbClr val="000000">
                <a:alpha val="58823"/>
              </a:srgbClr>
            </a:outerShdw>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217" name="Shape 217"/>
        <p:cNvGrpSpPr/>
        <p:nvPr/>
      </p:nvGrpSpPr>
      <p:grpSpPr>
        <a:xfrm>
          <a:off x="0" y="0"/>
          <a:ext cx="0" cy="0"/>
          <a:chOff x="0" y="0"/>
          <a:chExt cx="0" cy="0"/>
        </a:xfrm>
      </p:grpSpPr>
      <p:sp>
        <p:nvSpPr>
          <p:cNvPr id="218" name="Google Shape;218;p30"/>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30"/>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20" name="Google Shape;220;p3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1" name="Google Shape;221;p3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3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223" name="Shape 223"/>
        <p:cNvGrpSpPr/>
        <p:nvPr/>
      </p:nvGrpSpPr>
      <p:grpSpPr>
        <a:xfrm>
          <a:off x="0" y="0"/>
          <a:ext cx="0" cy="0"/>
          <a:chOff x="0" y="0"/>
          <a:chExt cx="0" cy="0"/>
        </a:xfrm>
      </p:grpSpPr>
      <p:sp>
        <p:nvSpPr>
          <p:cNvPr id="224" name="Google Shape;224;p31"/>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5" name="Google Shape;225;p31"/>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226" name="Google Shape;226;p3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3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8" name="Google Shape;228;p3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229" name="Shape 229"/>
        <p:cNvGrpSpPr/>
        <p:nvPr/>
      </p:nvGrpSpPr>
      <p:grpSpPr>
        <a:xfrm>
          <a:off x="0" y="0"/>
          <a:ext cx="0" cy="0"/>
          <a:chOff x="0" y="0"/>
          <a:chExt cx="0" cy="0"/>
        </a:xfrm>
      </p:grpSpPr>
      <p:sp>
        <p:nvSpPr>
          <p:cNvPr id="230" name="Google Shape;230;p32"/>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1" name="Google Shape;231;p32"/>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32"/>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32"/>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34" name="Google Shape;234;p32"/>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35" name="Google Shape;235;p32"/>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showMasterSp="0" type="obj">
  <p:cSld name="OBJECT">
    <p:bg>
      <p:bgPr>
        <a:solidFill>
          <a:srgbClr val="F3F3F3"/>
        </a:solidFill>
      </p:bgPr>
    </p:bg>
    <p:spTree>
      <p:nvGrpSpPr>
        <p:cNvPr id="34" name="Shape 34"/>
        <p:cNvGrpSpPr/>
        <p:nvPr/>
      </p:nvGrpSpPr>
      <p:grpSpPr>
        <a:xfrm>
          <a:off x="0" y="0"/>
          <a:ext cx="0" cy="0"/>
          <a:chOff x="0" y="0"/>
          <a:chExt cx="0" cy="0"/>
        </a:xfrm>
      </p:grpSpPr>
      <p:sp>
        <p:nvSpPr>
          <p:cNvPr id="35" name="Google Shape;35;p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37" name="Google Shape;37;p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236" name="Shape 236"/>
        <p:cNvGrpSpPr/>
        <p:nvPr/>
      </p:nvGrpSpPr>
      <p:grpSpPr>
        <a:xfrm>
          <a:off x="0" y="0"/>
          <a:ext cx="0" cy="0"/>
          <a:chOff x="0" y="0"/>
          <a:chExt cx="0" cy="0"/>
        </a:xfrm>
      </p:grpSpPr>
      <p:sp>
        <p:nvSpPr>
          <p:cNvPr id="237" name="Google Shape;237;p3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33"/>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39" name="Google Shape;239;p33"/>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240" name="Google Shape;240;p3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1" name="Google Shape;241;p3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2" name="Google Shape;242;p3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
        <p:nvSpPr>
          <p:cNvPr id="243" name="Google Shape;243;p33"/>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4" name="Google Shape;244;p33"/>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rgbClr val="000000"/>
              </a:solidFill>
              <a:latin typeface="Calibri"/>
              <a:ea typeface="Calibri"/>
              <a:cs typeface="Calibri"/>
              <a:sym typeface="Calibri"/>
            </a:endParaRPr>
          </a:p>
        </p:txBody>
      </p:sp>
      <p:sp>
        <p:nvSpPr>
          <p:cNvPr id="245" name="Google Shape;245;p33"/>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46" name="Google Shape;246;p33"/>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247" name="Shape 247"/>
        <p:cNvGrpSpPr/>
        <p:nvPr/>
      </p:nvGrpSpPr>
      <p:grpSpPr>
        <a:xfrm>
          <a:off x="0" y="0"/>
          <a:ext cx="0" cy="0"/>
          <a:chOff x="0" y="0"/>
          <a:chExt cx="0" cy="0"/>
        </a:xfrm>
      </p:grpSpPr>
      <p:sp>
        <p:nvSpPr>
          <p:cNvPr id="248" name="Google Shape;248;p34"/>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9" name="Google Shape;249;p34"/>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34"/>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3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252" name="Shape 252"/>
        <p:cNvGrpSpPr/>
        <p:nvPr/>
      </p:nvGrpSpPr>
      <p:grpSpPr>
        <a:xfrm>
          <a:off x="0" y="0"/>
          <a:ext cx="0" cy="0"/>
          <a:chOff x="0" y="0"/>
          <a:chExt cx="0" cy="0"/>
        </a:xfrm>
      </p:grpSpPr>
      <p:sp>
        <p:nvSpPr>
          <p:cNvPr id="253" name="Google Shape;253;p35"/>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4" name="Google Shape;254;p35"/>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255" name="Google Shape;255;p35"/>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56" name="Google Shape;256;p3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3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8" name="Google Shape;258;p3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259" name="Shape 259"/>
        <p:cNvGrpSpPr/>
        <p:nvPr/>
      </p:nvGrpSpPr>
      <p:grpSpPr>
        <a:xfrm>
          <a:off x="0" y="0"/>
          <a:ext cx="0" cy="0"/>
          <a:chOff x="0" y="0"/>
          <a:chExt cx="0" cy="0"/>
        </a:xfrm>
      </p:grpSpPr>
      <p:pic>
        <p:nvPicPr>
          <p:cNvPr descr="tape.png" id="260" name="Google Shape;260;p36"/>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261" name="Google Shape;261;p36"/>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36"/>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263" name="Google Shape;263;p36"/>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264" name="Google Shape;264;p3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5" name="Google Shape;265;p3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6" name="Google Shape;266;p3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showMasterSp="0" type="vertTx">
  <p:cSld name="VERTICAL_TEXT">
    <p:bg>
      <p:bgPr>
        <a:solidFill>
          <a:srgbClr val="F3F3F3"/>
        </a:solidFill>
      </p:bgPr>
    </p:bg>
    <p:spTree>
      <p:nvGrpSpPr>
        <p:cNvPr id="267" name="Shape 267"/>
        <p:cNvGrpSpPr/>
        <p:nvPr/>
      </p:nvGrpSpPr>
      <p:grpSpPr>
        <a:xfrm>
          <a:off x="0" y="0"/>
          <a:ext cx="0" cy="0"/>
          <a:chOff x="0" y="0"/>
          <a:chExt cx="0" cy="0"/>
        </a:xfrm>
      </p:grpSpPr>
      <p:sp>
        <p:nvSpPr>
          <p:cNvPr id="268" name="Google Shape;268;p3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37"/>
          <p:cNvSpPr txBox="1"/>
          <p:nvPr>
            <p:ph idx="1" type="body"/>
          </p:nvPr>
        </p:nvSpPr>
        <p:spPr>
          <a:xfrm rot="5400000">
            <a:off x="4119081" y="-962766"/>
            <a:ext cx="3952252" cy="9955504"/>
          </a:xfrm>
          <a:prstGeom prst="rect">
            <a:avLst/>
          </a:prstGeom>
          <a:noFill/>
          <a:ln>
            <a:noFill/>
          </a:ln>
        </p:spPr>
        <p:txBody>
          <a:bodyPr anchorCtr="0" anchor="ctr"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0" name="Google Shape;270;p3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1" name="Google Shape;271;p3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2" name="Google Shape;272;p3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showMasterSp="0" type="vertTitleAndTx">
  <p:cSld name="VERTICAL_TITLE_AND_VERTICAL_TEXT">
    <p:bg>
      <p:bgPr>
        <a:solidFill>
          <a:srgbClr val="F3F3F3"/>
        </a:solidFill>
      </p:bgPr>
    </p:bg>
    <p:spTree>
      <p:nvGrpSpPr>
        <p:cNvPr id="273" name="Shape 273"/>
        <p:cNvGrpSpPr/>
        <p:nvPr/>
      </p:nvGrpSpPr>
      <p:grpSpPr>
        <a:xfrm>
          <a:off x="0" y="0"/>
          <a:ext cx="0" cy="0"/>
          <a:chOff x="0" y="0"/>
          <a:chExt cx="0" cy="0"/>
        </a:xfrm>
      </p:grpSpPr>
      <p:sp>
        <p:nvSpPr>
          <p:cNvPr id="274" name="Google Shape;274;p38"/>
          <p:cNvSpPr txBox="1"/>
          <p:nvPr>
            <p:ph type="title"/>
          </p:nvPr>
        </p:nvSpPr>
        <p:spPr>
          <a:xfrm rot="5400000">
            <a:off x="7411365" y="1977091"/>
            <a:ext cx="5470789" cy="2617419"/>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5" name="Google Shape;275;p38"/>
          <p:cNvSpPr txBox="1"/>
          <p:nvPr>
            <p:ph idx="1" type="body"/>
          </p:nvPr>
        </p:nvSpPr>
        <p:spPr>
          <a:xfrm rot="5400000">
            <a:off x="2081590" y="-508254"/>
            <a:ext cx="5182802" cy="7876095"/>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76" name="Google Shape;276;p3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7" name="Google Shape;277;p3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3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solidFill>
                  <a:srgbClr val="7F7F7F"/>
                </a:solidFill>
              </a:defRPr>
            </a:lvl1pPr>
            <a:lvl2pPr indent="0" lvl="1" marL="0" algn="r">
              <a:spcBef>
                <a:spcPts val="0"/>
              </a:spcBef>
              <a:buNone/>
              <a:defRPr>
                <a:solidFill>
                  <a:srgbClr val="7F7F7F"/>
                </a:solidFill>
              </a:defRPr>
            </a:lvl2pPr>
            <a:lvl3pPr indent="0" lvl="2" marL="0" algn="r">
              <a:spcBef>
                <a:spcPts val="0"/>
              </a:spcBef>
              <a:buNone/>
              <a:defRPr>
                <a:solidFill>
                  <a:srgbClr val="7F7F7F"/>
                </a:solidFill>
              </a:defRPr>
            </a:lvl3pPr>
            <a:lvl4pPr indent="0" lvl="3" marL="0" algn="r">
              <a:spcBef>
                <a:spcPts val="0"/>
              </a:spcBef>
              <a:buNone/>
              <a:defRPr>
                <a:solidFill>
                  <a:srgbClr val="7F7F7F"/>
                </a:solidFill>
              </a:defRPr>
            </a:lvl4pPr>
            <a:lvl5pPr indent="0" lvl="4" marL="0" algn="r">
              <a:spcBef>
                <a:spcPts val="0"/>
              </a:spcBef>
              <a:buNone/>
              <a:defRPr>
                <a:solidFill>
                  <a:srgbClr val="7F7F7F"/>
                </a:solidFill>
              </a:defRPr>
            </a:lvl5pPr>
            <a:lvl6pPr indent="0" lvl="5" marL="0" algn="r">
              <a:spcBef>
                <a:spcPts val="0"/>
              </a:spcBef>
              <a:buNone/>
              <a:defRPr>
                <a:solidFill>
                  <a:srgbClr val="7F7F7F"/>
                </a:solidFill>
              </a:defRPr>
            </a:lvl6pPr>
            <a:lvl7pPr indent="0" lvl="6" marL="0" algn="r">
              <a:spcBef>
                <a:spcPts val="0"/>
              </a:spcBef>
              <a:buNone/>
              <a:defRPr>
                <a:solidFill>
                  <a:srgbClr val="7F7F7F"/>
                </a:solidFill>
              </a:defRPr>
            </a:lvl7pPr>
            <a:lvl8pPr indent="0" lvl="7" marL="0" algn="r">
              <a:spcBef>
                <a:spcPts val="0"/>
              </a:spcBef>
              <a:buNone/>
              <a:defRPr>
                <a:solidFill>
                  <a:srgbClr val="7F7F7F"/>
                </a:solidFill>
              </a:defRPr>
            </a:lvl8pPr>
            <a:lvl9pPr indent="0" lvl="8" marL="0" algn="r">
              <a:spcBef>
                <a:spcPts val="0"/>
              </a:spcBef>
              <a:buNone/>
              <a:defRPr>
                <a:solidFill>
                  <a:srgbClr val="7F7F7F"/>
                </a:solidFill>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ítulo y objetos" showMasterSp="0">
  <p:cSld name="1_Título y objetos">
    <p:bg>
      <p:bgPr>
        <a:solidFill>
          <a:srgbClr val="F3F3F3"/>
        </a:solidFill>
      </p:bgPr>
    </p:bg>
    <p:spTree>
      <p:nvGrpSpPr>
        <p:cNvPr id="279" name="Shape 279"/>
        <p:cNvGrpSpPr/>
        <p:nvPr/>
      </p:nvGrpSpPr>
      <p:grpSpPr>
        <a:xfrm>
          <a:off x="0" y="0"/>
          <a:ext cx="0" cy="0"/>
          <a:chOff x="0" y="0"/>
          <a:chExt cx="0" cy="0"/>
        </a:xfrm>
      </p:grpSpPr>
      <p:pic>
        <p:nvPicPr>
          <p:cNvPr descr="C:\Users\bastian.k\Desktop\Metall.jpg" id="280" name="Google Shape;280;p39"/>
          <p:cNvPicPr preferRelativeResize="0"/>
          <p:nvPr/>
        </p:nvPicPr>
        <p:blipFill rotWithShape="1">
          <a:blip r:embed="rId2">
            <a:alphaModFix/>
          </a:blip>
          <a:srcRect b="0" l="0" r="0" t="0"/>
          <a:stretch/>
        </p:blipFill>
        <p:spPr>
          <a:xfrm>
            <a:off x="-34919" y="-22230"/>
            <a:ext cx="12190413" cy="6859588"/>
          </a:xfrm>
          <a:prstGeom prst="rect">
            <a:avLst/>
          </a:prstGeom>
          <a:noFill/>
          <a:ln>
            <a:noFill/>
          </a:ln>
        </p:spPr>
      </p:pic>
      <p:sp>
        <p:nvSpPr>
          <p:cNvPr id="281" name="Google Shape;281;p39"/>
          <p:cNvSpPr/>
          <p:nvPr/>
        </p:nvSpPr>
        <p:spPr>
          <a:xfrm>
            <a:off x="-815870" y="3512367"/>
            <a:ext cx="13823739" cy="2494540"/>
          </a:xfrm>
          <a:prstGeom prst="rect">
            <a:avLst/>
          </a:prstGeom>
          <a:solidFill>
            <a:schemeClr val="lt1">
              <a:alpha val="94117"/>
            </a:schemeClr>
          </a:solidFill>
          <a:ln>
            <a:noFill/>
          </a:ln>
          <a:effectLst>
            <a:outerShdw blurRad="127000" sx="104000" rotWithShape="0" algn="ctr" dir="3540000" dist="165100" sy="104000">
              <a:srgbClr val="000000">
                <a:alpha val="42745"/>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282" name="Google Shape;282;p39"/>
          <p:cNvSpPr txBox="1"/>
          <p:nvPr>
            <p:ph type="title"/>
          </p:nvPr>
        </p:nvSpPr>
        <p:spPr>
          <a:xfrm>
            <a:off x="3887251" y="677773"/>
            <a:ext cx="7007866" cy="2095072"/>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6D6D6D"/>
              </a:buClr>
              <a:buSzPts val="4300"/>
              <a:buFont typeface="Arial"/>
              <a:buNone/>
              <a:defRPr b="1" sz="4300">
                <a:solidFill>
                  <a:srgbClr val="6D6D6D"/>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Nur Titel_Paper" showMasterSp="0">
  <p:cSld name="1_Nur Titel_Paper">
    <p:bg>
      <p:bgPr>
        <a:solidFill>
          <a:srgbClr val="F3F3F3"/>
        </a:solidFill>
      </p:bgPr>
    </p:bg>
    <p:spTree>
      <p:nvGrpSpPr>
        <p:cNvPr id="283" name="Shape 283"/>
        <p:cNvGrpSpPr/>
        <p:nvPr/>
      </p:nvGrpSpPr>
      <p:grpSpPr>
        <a:xfrm>
          <a:off x="0" y="0"/>
          <a:ext cx="0" cy="0"/>
          <a:chOff x="0" y="0"/>
          <a:chExt cx="0" cy="0"/>
        </a:xfrm>
      </p:grpSpPr>
      <p:sp>
        <p:nvSpPr>
          <p:cNvPr id="284" name="Google Shape;284;p40"/>
          <p:cNvSpPr/>
          <p:nvPr/>
        </p:nvSpPr>
        <p:spPr>
          <a:xfrm>
            <a:off x="6" y="0"/>
            <a:ext cx="12190413" cy="6859588"/>
          </a:xfrm>
          <a:prstGeom prst="rect">
            <a:avLst/>
          </a:prstGeom>
          <a:gradFill>
            <a:gsLst>
              <a:gs pos="0">
                <a:srgbClr val="000000">
                  <a:alpha val="9803"/>
                </a:srgbClr>
              </a:gs>
              <a:gs pos="30000">
                <a:srgbClr val="000000">
                  <a:alpha val="9803"/>
                </a:srgbClr>
              </a:gs>
              <a:gs pos="100000">
                <a:srgbClr val="FFFFFF">
                  <a:alpha val="0"/>
                </a:srgbClr>
              </a:gs>
            </a:gsLst>
            <a:path path="circle">
              <a:fillToRect r="100%" t="100%"/>
            </a:path>
            <a:tileRect b="-100%" l="-100%"/>
          </a:gradFill>
          <a:ln>
            <a:noFill/>
          </a:ln>
        </p:spPr>
        <p:txBody>
          <a:bodyPr anchorCtr="0" anchor="t" bIns="85675" lIns="128525" spcFirstLastPara="1" rIns="171375" wrap="square" tIns="128525">
            <a:noAutofit/>
          </a:bodyPr>
          <a:lstStyle/>
          <a:p>
            <a:pPr indent="-93392" lvl="0" marL="226742" marR="0" rtl="0" algn="l">
              <a:lnSpc>
                <a:spcPct val="95000"/>
              </a:lnSpc>
              <a:spcBef>
                <a:spcPts val="0"/>
              </a:spcBef>
              <a:spcAft>
                <a:spcPts val="0"/>
              </a:spcAft>
              <a:buClr>
                <a:srgbClr val="969696"/>
              </a:buClr>
              <a:buSzPts val="2100"/>
              <a:buFont typeface="Noto Sans Symbols"/>
              <a:buNone/>
            </a:pPr>
            <a:r>
              <a:t/>
            </a:r>
            <a:endParaRPr sz="2100">
              <a:solidFill>
                <a:srgbClr val="000000"/>
              </a:solidFill>
              <a:latin typeface="Calibri"/>
              <a:ea typeface="Calibri"/>
              <a:cs typeface="Calibri"/>
              <a:sym typeface="Calibri"/>
            </a:endParaRPr>
          </a:p>
        </p:txBody>
      </p:sp>
      <p:sp>
        <p:nvSpPr>
          <p:cNvPr id="285" name="Google Shape;285;p40"/>
          <p:cNvSpPr txBox="1"/>
          <p:nvPr>
            <p:ph type="title"/>
          </p:nvPr>
        </p:nvSpPr>
        <p:spPr>
          <a:xfrm>
            <a:off x="431745" y="238604"/>
            <a:ext cx="11327981" cy="616598"/>
          </a:xfrm>
          <a:prstGeom prst="rect">
            <a:avLst/>
          </a:prstGeom>
          <a:noFill/>
          <a:ln>
            <a:noFill/>
          </a:ln>
        </p:spPr>
        <p:txBody>
          <a:bodyPr anchorCtr="0" anchor="ctr" bIns="54425" lIns="108850" spcFirstLastPara="1" rIns="108850" wrap="square" tIns="54425">
            <a:noAutofit/>
          </a:bodyPr>
          <a:lstStyle>
            <a:lvl1pPr lvl="0" algn="ctr">
              <a:lnSpc>
                <a:spcPct val="100000"/>
              </a:lnSpc>
              <a:spcBef>
                <a:spcPts val="0"/>
              </a:spcBef>
              <a:spcAft>
                <a:spcPts val="0"/>
              </a:spcAft>
              <a:buClr>
                <a:schemeClr val="dk1"/>
              </a:buClr>
              <a:buSzPts val="5700"/>
              <a:buFont typeface="Quattrocento Sans"/>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40"/>
          <p:cNvSpPr txBox="1"/>
          <p:nvPr>
            <p:ph idx="1" type="body"/>
          </p:nvPr>
        </p:nvSpPr>
        <p:spPr>
          <a:xfrm>
            <a:off x="431747" y="855199"/>
            <a:ext cx="11326925" cy="336322"/>
          </a:xfrm>
          <a:prstGeom prst="rect">
            <a:avLst/>
          </a:prstGeom>
          <a:noFill/>
          <a:ln>
            <a:noFill/>
          </a:ln>
        </p:spPr>
        <p:txBody>
          <a:bodyPr anchorCtr="0" anchor="t" bIns="0" lIns="0" spcFirstLastPara="1" rIns="0" wrap="square" tIns="0">
            <a:noAutofit/>
          </a:bodyPr>
          <a:lstStyle>
            <a:lvl1pPr indent="-228600" lvl="0" marL="457200" algn="l">
              <a:spcBef>
                <a:spcPts val="480"/>
              </a:spcBef>
              <a:spcAft>
                <a:spcPts val="0"/>
              </a:spcAft>
              <a:buSzPts val="2280"/>
              <a:buNone/>
              <a:defRPr sz="2400" u="none">
                <a:solidFill>
                  <a:schemeClr val="dk1"/>
                </a:solidFill>
              </a:defRPr>
            </a:lvl1pPr>
            <a:lvl2pPr indent="-337185" lvl="1" marL="914400" algn="l">
              <a:spcBef>
                <a:spcPts val="715"/>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287" name="Google Shape;287;p40"/>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lvl1pPr indent="0" lvl="0" marL="0" algn="r">
              <a:spcBef>
                <a:spcPts val="0"/>
              </a:spcBef>
              <a:buNone/>
              <a:defRPr b="0" sz="1400">
                <a:solidFill>
                  <a:srgbClr val="888888"/>
                </a:solidFill>
                <a:latin typeface="Arial"/>
                <a:ea typeface="Arial"/>
                <a:cs typeface="Arial"/>
                <a:sym typeface="Arial"/>
              </a:defRPr>
            </a:lvl1pPr>
            <a:lvl2pPr indent="0" lvl="1" marL="0" algn="r">
              <a:spcBef>
                <a:spcPts val="0"/>
              </a:spcBef>
              <a:buNone/>
              <a:defRPr b="0" sz="1400">
                <a:solidFill>
                  <a:srgbClr val="888888"/>
                </a:solidFill>
                <a:latin typeface="Arial"/>
                <a:ea typeface="Arial"/>
                <a:cs typeface="Arial"/>
                <a:sym typeface="Arial"/>
              </a:defRPr>
            </a:lvl2pPr>
            <a:lvl3pPr indent="0" lvl="2" marL="0" algn="r">
              <a:spcBef>
                <a:spcPts val="0"/>
              </a:spcBef>
              <a:buNone/>
              <a:defRPr b="0" sz="1400">
                <a:solidFill>
                  <a:srgbClr val="888888"/>
                </a:solidFill>
                <a:latin typeface="Arial"/>
                <a:ea typeface="Arial"/>
                <a:cs typeface="Arial"/>
                <a:sym typeface="Arial"/>
              </a:defRPr>
            </a:lvl3pPr>
            <a:lvl4pPr indent="0" lvl="3" marL="0" algn="r">
              <a:spcBef>
                <a:spcPts val="0"/>
              </a:spcBef>
              <a:buNone/>
              <a:defRPr b="0" sz="1400">
                <a:solidFill>
                  <a:srgbClr val="888888"/>
                </a:solidFill>
                <a:latin typeface="Arial"/>
                <a:ea typeface="Arial"/>
                <a:cs typeface="Arial"/>
                <a:sym typeface="Arial"/>
              </a:defRPr>
            </a:lvl4pPr>
            <a:lvl5pPr indent="0" lvl="4" marL="0" algn="r">
              <a:spcBef>
                <a:spcPts val="0"/>
              </a:spcBef>
              <a:buNone/>
              <a:defRPr b="0" sz="1400">
                <a:solidFill>
                  <a:srgbClr val="888888"/>
                </a:solidFill>
                <a:latin typeface="Arial"/>
                <a:ea typeface="Arial"/>
                <a:cs typeface="Arial"/>
                <a:sym typeface="Arial"/>
              </a:defRPr>
            </a:lvl5pPr>
            <a:lvl6pPr indent="0" lvl="5" marL="0" algn="r">
              <a:spcBef>
                <a:spcPts val="0"/>
              </a:spcBef>
              <a:buNone/>
              <a:defRPr b="0" sz="1400">
                <a:solidFill>
                  <a:srgbClr val="888888"/>
                </a:solidFill>
                <a:latin typeface="Arial"/>
                <a:ea typeface="Arial"/>
                <a:cs typeface="Arial"/>
                <a:sym typeface="Arial"/>
              </a:defRPr>
            </a:lvl6pPr>
            <a:lvl7pPr indent="0" lvl="6" marL="0" algn="r">
              <a:spcBef>
                <a:spcPts val="0"/>
              </a:spcBef>
              <a:buNone/>
              <a:defRPr b="0" sz="1400">
                <a:solidFill>
                  <a:srgbClr val="888888"/>
                </a:solidFill>
                <a:latin typeface="Arial"/>
                <a:ea typeface="Arial"/>
                <a:cs typeface="Arial"/>
                <a:sym typeface="Arial"/>
              </a:defRPr>
            </a:lvl7pPr>
            <a:lvl8pPr indent="0" lvl="7" marL="0" algn="r">
              <a:spcBef>
                <a:spcPts val="0"/>
              </a:spcBef>
              <a:buNone/>
              <a:defRPr b="0" sz="1400">
                <a:solidFill>
                  <a:srgbClr val="888888"/>
                </a:solidFill>
                <a:latin typeface="Arial"/>
                <a:ea typeface="Arial"/>
                <a:cs typeface="Arial"/>
                <a:sym typeface="Arial"/>
              </a:defRPr>
            </a:lvl8pPr>
            <a:lvl9pPr indent="0" lvl="8" marL="0" algn="r">
              <a:spcBef>
                <a:spcPts val="0"/>
              </a:spcBef>
              <a:buNone/>
              <a:defRPr b="0" sz="1400">
                <a:solidFill>
                  <a:srgbClr val="888888"/>
                </a:solidFill>
                <a:latin typeface="Arial"/>
                <a:ea typeface="Arial"/>
                <a:cs typeface="Arial"/>
                <a:sym typeface="Arial"/>
              </a:defRPr>
            </a:lvl9pPr>
          </a:lstStyle>
          <a:p>
            <a:pPr indent="0" lvl="0" marL="0" rtl="0" algn="r">
              <a:spcBef>
                <a:spcPts val="0"/>
              </a:spcBef>
              <a:spcAft>
                <a:spcPts val="0"/>
              </a:spcAft>
              <a:buNone/>
            </a:pPr>
            <a:r>
              <a:rPr lang="es-ES"/>
              <a:t>Página </a:t>
            </a:r>
            <a:fld id="{00000000-1234-1234-1234-123412341234}" type="slidenum">
              <a:rPr lang="es-ES"/>
              <a:t>‹#›</a:t>
            </a:fld>
            <a:r>
              <a:rPr lang="es-ES"/>
              <a:t> de 26</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showMasterSp="0" type="secHead">
  <p:cSld name="SECTION_HEADER">
    <p:bg>
      <p:bgPr>
        <a:solidFill>
          <a:srgbClr val="F3F3F3"/>
        </a:solidFill>
      </p:bgPr>
    </p:bg>
    <p:spTree>
      <p:nvGrpSpPr>
        <p:cNvPr id="40" name="Shape 40"/>
        <p:cNvGrpSpPr/>
        <p:nvPr/>
      </p:nvGrpSpPr>
      <p:grpSpPr>
        <a:xfrm>
          <a:off x="0" y="0"/>
          <a:ext cx="0" cy="0"/>
          <a:chOff x="0" y="0"/>
          <a:chExt cx="0" cy="0"/>
        </a:xfrm>
      </p:grpSpPr>
      <p:sp>
        <p:nvSpPr>
          <p:cNvPr id="41" name="Google Shape;41;p5"/>
          <p:cNvSpPr txBox="1"/>
          <p:nvPr>
            <p:ph type="title"/>
          </p:nvPr>
        </p:nvSpPr>
        <p:spPr>
          <a:xfrm>
            <a:off x="734945" y="1498340"/>
            <a:ext cx="10720523" cy="2097745"/>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b="0" sz="57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5"/>
          <p:cNvSpPr txBox="1"/>
          <p:nvPr>
            <p:ph idx="1" type="body"/>
          </p:nvPr>
        </p:nvSpPr>
        <p:spPr>
          <a:xfrm>
            <a:off x="1117454" y="3755272"/>
            <a:ext cx="9955505" cy="1500534"/>
          </a:xfrm>
          <a:prstGeom prst="rect">
            <a:avLst/>
          </a:prstGeom>
          <a:noFill/>
          <a:ln>
            <a:noFill/>
          </a:ln>
        </p:spPr>
        <p:txBody>
          <a:bodyPr anchorCtr="0" anchor="t" bIns="54425" lIns="108850" spcFirstLastPara="1" rIns="108850" wrap="square" tIns="54425">
            <a:noAutofit/>
          </a:bodyPr>
          <a:lstStyle>
            <a:lvl1pPr indent="-228600" lvl="0" marL="457200" algn="ctr">
              <a:spcBef>
                <a:spcPts val="480"/>
              </a:spcBef>
              <a:spcAft>
                <a:spcPts val="0"/>
              </a:spcAft>
              <a:buSzPts val="2280"/>
              <a:buNone/>
              <a:defRPr sz="2400">
                <a:solidFill>
                  <a:srgbClr val="888888"/>
                </a:solidFill>
              </a:defRPr>
            </a:lvl1pPr>
            <a:lvl2pPr indent="-228600" lvl="1" marL="914400" algn="l">
              <a:spcBef>
                <a:spcPts val="420"/>
              </a:spcBef>
              <a:spcAft>
                <a:spcPts val="0"/>
              </a:spcAft>
              <a:buSzPts val="1995"/>
              <a:buNone/>
              <a:defRPr sz="2100">
                <a:solidFill>
                  <a:srgbClr val="888888"/>
                </a:solidFill>
              </a:defRPr>
            </a:lvl2pPr>
            <a:lvl3pPr indent="-228600" lvl="2" marL="1371600" algn="l">
              <a:spcBef>
                <a:spcPts val="380"/>
              </a:spcBef>
              <a:spcAft>
                <a:spcPts val="0"/>
              </a:spcAft>
              <a:buSzPts val="1805"/>
              <a:buNone/>
              <a:defRPr sz="1900">
                <a:solidFill>
                  <a:srgbClr val="888888"/>
                </a:solidFill>
              </a:defRPr>
            </a:lvl3pPr>
            <a:lvl4pPr indent="-228600" lvl="3" marL="1828800" algn="l">
              <a:spcBef>
                <a:spcPts val="340"/>
              </a:spcBef>
              <a:spcAft>
                <a:spcPts val="0"/>
              </a:spcAft>
              <a:buSzPts val="1615"/>
              <a:buNone/>
              <a:defRPr sz="1700">
                <a:solidFill>
                  <a:srgbClr val="888888"/>
                </a:solidFill>
              </a:defRPr>
            </a:lvl4pPr>
            <a:lvl5pPr indent="-228600" lvl="4" marL="2286000" algn="l">
              <a:spcBef>
                <a:spcPts val="340"/>
              </a:spcBef>
              <a:spcAft>
                <a:spcPts val="0"/>
              </a:spcAft>
              <a:buSzPts val="1615"/>
              <a:buNone/>
              <a:defRPr sz="1700">
                <a:solidFill>
                  <a:srgbClr val="888888"/>
                </a:solidFill>
              </a:defRPr>
            </a:lvl5pPr>
            <a:lvl6pPr indent="-228600" lvl="5" marL="2743200" algn="l">
              <a:spcBef>
                <a:spcPts val="340"/>
              </a:spcBef>
              <a:spcAft>
                <a:spcPts val="0"/>
              </a:spcAft>
              <a:buSzPts val="1615"/>
              <a:buNone/>
              <a:defRPr sz="1700">
                <a:solidFill>
                  <a:srgbClr val="888888"/>
                </a:solidFill>
              </a:defRPr>
            </a:lvl6pPr>
            <a:lvl7pPr indent="-228600" lvl="6" marL="3200400" algn="l">
              <a:spcBef>
                <a:spcPts val="340"/>
              </a:spcBef>
              <a:spcAft>
                <a:spcPts val="0"/>
              </a:spcAft>
              <a:buSzPts val="1615"/>
              <a:buNone/>
              <a:defRPr sz="1700">
                <a:solidFill>
                  <a:srgbClr val="888888"/>
                </a:solidFill>
              </a:defRPr>
            </a:lvl7pPr>
            <a:lvl8pPr indent="-228600" lvl="7" marL="3657600" algn="l">
              <a:spcBef>
                <a:spcPts val="340"/>
              </a:spcBef>
              <a:spcAft>
                <a:spcPts val="0"/>
              </a:spcAft>
              <a:buSzPts val="1615"/>
              <a:buNone/>
              <a:defRPr sz="1700">
                <a:solidFill>
                  <a:srgbClr val="888888"/>
                </a:solidFill>
              </a:defRPr>
            </a:lvl8pPr>
            <a:lvl9pPr indent="-228600" lvl="8" marL="4114800" algn="l">
              <a:spcBef>
                <a:spcPts val="340"/>
              </a:spcBef>
              <a:spcAft>
                <a:spcPts val="0"/>
              </a:spcAft>
              <a:buSzPts val="1615"/>
              <a:buNone/>
              <a:defRPr sz="1700">
                <a:solidFill>
                  <a:srgbClr val="888888"/>
                </a:solidFill>
              </a:defRPr>
            </a:lvl9pPr>
          </a:lstStyle>
          <a:p/>
        </p:txBody>
      </p:sp>
      <p:sp>
        <p:nvSpPr>
          <p:cNvPr id="43" name="Google Shape;43;p5"/>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5"/>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showMasterSp="0" type="twoObj">
  <p:cSld name="TWO_OBJECTS">
    <p:bg>
      <p:bgPr>
        <a:solidFill>
          <a:srgbClr val="F3F3F3"/>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51" name="Google Shape;51;p6"/>
          <p:cNvSpPr txBox="1"/>
          <p:nvPr>
            <p:ph idx="1" type="body"/>
          </p:nvPr>
        </p:nvSpPr>
        <p:spPr>
          <a:xfrm>
            <a:off x="1121518"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52" name="Google Shape;52;p6"/>
          <p:cNvSpPr txBox="1"/>
          <p:nvPr>
            <p:ph idx="2" type="body"/>
          </p:nvPr>
        </p:nvSpPr>
        <p:spPr>
          <a:xfrm>
            <a:off x="6192730" y="2039584"/>
            <a:ext cx="4876165" cy="3951123"/>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showMasterSp="0" type="twoTxTwoObj">
  <p:cSld name="TWO_OBJECTS_WITH_TEXT">
    <p:bg>
      <p:bgPr>
        <a:solidFill>
          <a:srgbClr val="F3F3F3"/>
        </a:solidFill>
      </p:bgPr>
    </p:bg>
    <p:spTree>
      <p:nvGrpSpPr>
        <p:cNvPr id="53" name="Shape 53"/>
        <p:cNvGrpSpPr/>
        <p:nvPr/>
      </p:nvGrpSpPr>
      <p:grpSpPr>
        <a:xfrm>
          <a:off x="0" y="0"/>
          <a:ext cx="0" cy="0"/>
          <a:chOff x="0" y="0"/>
          <a:chExt cx="0" cy="0"/>
        </a:xfrm>
      </p:grpSpPr>
      <p:sp>
        <p:nvSpPr>
          <p:cNvPr id="54" name="Google Shape;54;p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5700"/>
              <a:buFont typeface="Quattrocento San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7"/>
          <p:cNvSpPr txBox="1"/>
          <p:nvPr>
            <p:ph idx="1" type="body"/>
          </p:nvPr>
        </p:nvSpPr>
        <p:spPr>
          <a:xfrm>
            <a:off x="1121518" y="2038860"/>
            <a:ext cx="4022836" cy="542521"/>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6" name="Google Shape;56;p7"/>
          <p:cNvSpPr txBox="1"/>
          <p:nvPr>
            <p:ph idx="2" type="body"/>
          </p:nvPr>
        </p:nvSpPr>
        <p:spPr>
          <a:xfrm>
            <a:off x="7053870" y="2038859"/>
            <a:ext cx="4019087" cy="542520"/>
          </a:xfrm>
          <a:prstGeom prst="rect">
            <a:avLst/>
          </a:prstGeom>
          <a:noFill/>
          <a:ln>
            <a:noFill/>
          </a:ln>
        </p:spPr>
        <p:txBody>
          <a:bodyPr anchorCtr="0" anchor="b" bIns="54425" lIns="108850" spcFirstLastPara="1" rIns="108850" wrap="square" tIns="54425">
            <a:noAutofit/>
          </a:bodyPr>
          <a:lstStyle>
            <a:lvl1pPr indent="-228600" lvl="0" marL="457200" algn="ctr">
              <a:spcBef>
                <a:spcPts val="580"/>
              </a:spcBef>
              <a:spcAft>
                <a:spcPts val="0"/>
              </a:spcAft>
              <a:buSzPts val="2755"/>
              <a:buNone/>
              <a:defRPr b="0" sz="2900">
                <a:solidFill>
                  <a:schemeClr val="dk2"/>
                </a:solidFill>
                <a:latin typeface="Calibri"/>
                <a:ea typeface="Calibri"/>
                <a:cs typeface="Calibri"/>
                <a:sym typeface="Calibri"/>
              </a:defRPr>
            </a:lvl1pPr>
            <a:lvl2pPr indent="-228600" lvl="1" marL="914400" algn="l">
              <a:spcBef>
                <a:spcPts val="480"/>
              </a:spcBef>
              <a:spcAft>
                <a:spcPts val="0"/>
              </a:spcAft>
              <a:buSzPts val="2280"/>
              <a:buNone/>
              <a:defRPr b="1" sz="2400"/>
            </a:lvl2pPr>
            <a:lvl3pPr indent="-228600" lvl="2" marL="1371600" algn="l">
              <a:spcBef>
                <a:spcPts val="420"/>
              </a:spcBef>
              <a:spcAft>
                <a:spcPts val="0"/>
              </a:spcAft>
              <a:buSzPts val="1995"/>
              <a:buNone/>
              <a:defRPr b="1" sz="2100"/>
            </a:lvl3pPr>
            <a:lvl4pPr indent="-228600" lvl="3" marL="1828800" algn="l">
              <a:spcBef>
                <a:spcPts val="380"/>
              </a:spcBef>
              <a:spcAft>
                <a:spcPts val="0"/>
              </a:spcAft>
              <a:buSzPts val="1805"/>
              <a:buNone/>
              <a:defRPr b="1" sz="1900"/>
            </a:lvl4pPr>
            <a:lvl5pPr indent="-228600" lvl="4" marL="2286000" algn="l">
              <a:spcBef>
                <a:spcPts val="380"/>
              </a:spcBef>
              <a:spcAft>
                <a:spcPts val="0"/>
              </a:spcAft>
              <a:buSzPts val="1805"/>
              <a:buNone/>
              <a:defRPr b="1" sz="1900"/>
            </a:lvl5pPr>
            <a:lvl6pPr indent="-228600" lvl="5" marL="2743200" algn="l">
              <a:spcBef>
                <a:spcPts val="380"/>
              </a:spcBef>
              <a:spcAft>
                <a:spcPts val="0"/>
              </a:spcAft>
              <a:buSzPts val="1805"/>
              <a:buNone/>
              <a:defRPr b="1" sz="1900"/>
            </a:lvl6pPr>
            <a:lvl7pPr indent="-228600" lvl="6" marL="3200400" algn="l">
              <a:spcBef>
                <a:spcPts val="380"/>
              </a:spcBef>
              <a:spcAft>
                <a:spcPts val="0"/>
              </a:spcAft>
              <a:buSzPts val="1805"/>
              <a:buNone/>
              <a:defRPr b="1" sz="1900"/>
            </a:lvl7pPr>
            <a:lvl8pPr indent="-228600" lvl="7" marL="3657600" algn="l">
              <a:spcBef>
                <a:spcPts val="380"/>
              </a:spcBef>
              <a:spcAft>
                <a:spcPts val="0"/>
              </a:spcAft>
              <a:buSzPts val="1805"/>
              <a:buNone/>
              <a:defRPr b="1" sz="1900"/>
            </a:lvl8pPr>
            <a:lvl9pPr indent="-228600" lvl="8" marL="4114800" algn="l">
              <a:spcBef>
                <a:spcPts val="380"/>
              </a:spcBef>
              <a:spcAft>
                <a:spcPts val="0"/>
              </a:spcAft>
              <a:buSzPts val="1805"/>
              <a:buNone/>
              <a:defRPr b="1" sz="1900"/>
            </a:lvl9pPr>
          </a:lstStyle>
          <a:p/>
        </p:txBody>
      </p:sp>
      <p:sp>
        <p:nvSpPr>
          <p:cNvPr id="57" name="Google Shape;57;p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
        <p:nvSpPr>
          <p:cNvPr id="60" name="Google Shape;60;p7"/>
          <p:cNvSpPr/>
          <p:nvPr/>
        </p:nvSpPr>
        <p:spPr>
          <a:xfrm rot="-1325433">
            <a:off x="5244167" y="4281994"/>
            <a:ext cx="1717770" cy="722696"/>
          </a:xfrm>
          <a:custGeom>
            <a:rect b="b" l="l" r="r" t="t"/>
            <a:pathLst>
              <a:path extrusionOk="0" h="722529" w="1288494">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1" name="Google Shape;61;p7"/>
          <p:cNvSpPr/>
          <p:nvPr/>
        </p:nvSpPr>
        <p:spPr>
          <a:xfrm rot="9377604">
            <a:off x="5233800" y="3317609"/>
            <a:ext cx="1717770" cy="722696"/>
          </a:xfrm>
          <a:custGeom>
            <a:rect b="b" l="l" r="r" t="t"/>
            <a:pathLst>
              <a:path extrusionOk="0" h="722529" w="1288494">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a:noFill/>
          </a:ln>
        </p:spPr>
        <p:txBody>
          <a:bodyPr anchorCtr="0" anchor="t" bIns="54425" lIns="108850" spcFirstLastPara="1" rIns="108850" wrap="square" tIns="54425">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62" name="Google Shape;62;p7"/>
          <p:cNvSpPr txBox="1"/>
          <p:nvPr>
            <p:ph idx="3" type="body"/>
          </p:nvPr>
        </p:nvSpPr>
        <p:spPr>
          <a:xfrm>
            <a:off x="1121518" y="2743834"/>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
        <p:nvSpPr>
          <p:cNvPr id="63" name="Google Shape;63;p7"/>
          <p:cNvSpPr txBox="1"/>
          <p:nvPr>
            <p:ph idx="4" type="body"/>
          </p:nvPr>
        </p:nvSpPr>
        <p:spPr>
          <a:xfrm>
            <a:off x="7058249" y="2743835"/>
            <a:ext cx="4022836" cy="3246872"/>
          </a:xfrm>
          <a:prstGeom prst="rect">
            <a:avLst/>
          </a:prstGeom>
          <a:noFill/>
          <a:ln>
            <a:noFill/>
          </a:ln>
        </p:spPr>
        <p:txBody>
          <a:bodyPr anchorCtr="0" anchor="t" bIns="54425" lIns="108850" spcFirstLastPara="1" rIns="108850" wrap="square" tIns="54425">
            <a:noAutofit/>
          </a:bodyPr>
          <a:lstStyle>
            <a:lvl1pPr indent="-337185" lvl="0" marL="457200" algn="l">
              <a:spcBef>
                <a:spcPts val="360"/>
              </a:spcBef>
              <a:spcAft>
                <a:spcPts val="0"/>
              </a:spcAft>
              <a:buSzPts val="1710"/>
              <a:buChar char="0"/>
              <a:defRPr/>
            </a:lvl1pPr>
            <a:lvl2pPr indent="-337185" lvl="1" marL="914400" algn="l">
              <a:spcBef>
                <a:spcPts val="360"/>
              </a:spcBef>
              <a:spcAft>
                <a:spcPts val="0"/>
              </a:spcAft>
              <a:buSzPts val="1710"/>
              <a:buChar char="0"/>
              <a:defRPr/>
            </a:lvl2pPr>
            <a:lvl3pPr indent="-337185" lvl="2" marL="1371600" algn="l">
              <a:spcBef>
                <a:spcPts val="360"/>
              </a:spcBef>
              <a:spcAft>
                <a:spcPts val="0"/>
              </a:spcAft>
              <a:buSzPts val="1710"/>
              <a:buChar char="0"/>
              <a:defRPr/>
            </a:lvl3pPr>
            <a:lvl4pPr indent="-337185" lvl="3" marL="1828800" algn="l">
              <a:spcBef>
                <a:spcPts val="360"/>
              </a:spcBef>
              <a:spcAft>
                <a:spcPts val="0"/>
              </a:spcAft>
              <a:buSzPts val="1710"/>
              <a:buChar char="0"/>
              <a:defRPr/>
            </a:lvl4pPr>
            <a:lvl5pPr indent="-337185" lvl="4" marL="2286000" algn="l">
              <a:spcBef>
                <a:spcPts val="360"/>
              </a:spcBef>
              <a:spcAft>
                <a:spcPts val="0"/>
              </a:spcAft>
              <a:buSzPts val="1710"/>
              <a:buChar char="0"/>
              <a:defRPr/>
            </a:lvl5pPr>
            <a:lvl6pPr indent="-337185" lvl="5" marL="2743200" algn="l">
              <a:spcBef>
                <a:spcPts val="360"/>
              </a:spcBef>
              <a:spcAft>
                <a:spcPts val="0"/>
              </a:spcAft>
              <a:buSzPts val="1710"/>
              <a:buChar char="0"/>
              <a:defRPr/>
            </a:lvl6pPr>
            <a:lvl7pPr indent="-337185" lvl="6" marL="3200400" algn="l">
              <a:spcBef>
                <a:spcPts val="360"/>
              </a:spcBef>
              <a:spcAft>
                <a:spcPts val="0"/>
              </a:spcAft>
              <a:buSzPts val="1710"/>
              <a:buChar char="0"/>
              <a:defRPr/>
            </a:lvl7pPr>
            <a:lvl8pPr indent="-337184" lvl="7" marL="3657600" algn="l">
              <a:spcBef>
                <a:spcPts val="360"/>
              </a:spcBef>
              <a:spcAft>
                <a:spcPts val="0"/>
              </a:spcAft>
              <a:buSzPts val="1710"/>
              <a:buChar char="0"/>
              <a:defRPr/>
            </a:lvl8pPr>
            <a:lvl9pPr indent="-337184" lvl="8" marL="4114800" algn="l">
              <a:spcBef>
                <a:spcPts val="360"/>
              </a:spcBef>
              <a:spcAft>
                <a:spcPts val="0"/>
              </a:spcAft>
              <a:buSzPts val="1710"/>
              <a:buChar char="0"/>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ólo el título" showMasterSp="0" type="titleOnly">
  <p:cSld name="TITLE_ONLY">
    <p:bg>
      <p:bgPr>
        <a:solidFill>
          <a:srgbClr val="F3F3F3"/>
        </a:solidFill>
      </p:bgPr>
    </p:bg>
    <p:spTree>
      <p:nvGrpSpPr>
        <p:cNvPr id="64" name="Shape 64"/>
        <p:cNvGrpSpPr/>
        <p:nvPr/>
      </p:nvGrpSpPr>
      <p:grpSpPr>
        <a:xfrm>
          <a:off x="0" y="0"/>
          <a:ext cx="0" cy="0"/>
          <a:chOff x="0" y="0"/>
          <a:chExt cx="0" cy="0"/>
        </a:xfrm>
      </p:grpSpPr>
      <p:sp>
        <p:nvSpPr>
          <p:cNvPr id="65" name="Google Shape;65;p8"/>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8"/>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8"/>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8"/>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showMasterSp="0" type="objTx">
  <p:cSld name="OBJECT_WITH_CAPTION_TEXT">
    <p:bg>
      <p:bgPr>
        <a:solidFill>
          <a:srgbClr val="F3F3F3"/>
        </a:solidFill>
      </p:bgPr>
    </p:bg>
    <p:spTree>
      <p:nvGrpSpPr>
        <p:cNvPr id="69" name="Shape 69"/>
        <p:cNvGrpSpPr/>
        <p:nvPr/>
      </p:nvGrpSpPr>
      <p:grpSpPr>
        <a:xfrm>
          <a:off x="0" y="0"/>
          <a:ext cx="0" cy="0"/>
          <a:chOff x="0" y="0"/>
          <a:chExt cx="0" cy="0"/>
        </a:xfrm>
      </p:grpSpPr>
      <p:sp>
        <p:nvSpPr>
          <p:cNvPr id="70" name="Google Shape;70;p9"/>
          <p:cNvSpPr txBox="1"/>
          <p:nvPr>
            <p:ph type="title"/>
          </p:nvPr>
        </p:nvSpPr>
        <p:spPr>
          <a:xfrm>
            <a:off x="734945" y="1487426"/>
            <a:ext cx="4010562" cy="1921784"/>
          </a:xfrm>
          <a:prstGeom prst="rect">
            <a:avLst/>
          </a:prstGeom>
          <a:noFill/>
          <a:ln>
            <a:noFill/>
          </a:ln>
        </p:spPr>
        <p:txBody>
          <a:bodyPr anchorCtr="0" anchor="b" bIns="54425" lIns="108850" spcFirstLastPara="1" rIns="108850" wrap="square" tIns="54425">
            <a:noAutofit/>
          </a:bodyPr>
          <a:lstStyle>
            <a:lvl1pPr lvl="0" algn="l">
              <a:spcBef>
                <a:spcPts val="0"/>
              </a:spcBef>
              <a:spcAft>
                <a:spcPts val="0"/>
              </a:spcAft>
              <a:buClr>
                <a:srgbClr val="262626"/>
              </a:buClr>
              <a:buSzPts val="2900"/>
              <a:buFont typeface="Quattrocento Sans"/>
              <a:buNone/>
              <a:defRPr b="0" sz="2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 type="body"/>
          </p:nvPr>
        </p:nvSpPr>
        <p:spPr>
          <a:xfrm>
            <a:off x="5190458" y="835621"/>
            <a:ext cx="6265011" cy="5152719"/>
          </a:xfrm>
          <a:prstGeom prst="rect">
            <a:avLst/>
          </a:prstGeom>
          <a:noFill/>
          <a:ln>
            <a:noFill/>
          </a:ln>
        </p:spPr>
        <p:txBody>
          <a:bodyPr anchorCtr="0" anchor="ctr" bIns="54425" lIns="108850" spcFirstLastPara="1" rIns="108850" wrap="square" tIns="54425">
            <a:noAutofit/>
          </a:bodyPr>
          <a:lstStyle>
            <a:lvl1pPr indent="-403542" lvl="0" marL="457200" algn="l">
              <a:spcBef>
                <a:spcPts val="580"/>
              </a:spcBef>
              <a:spcAft>
                <a:spcPts val="0"/>
              </a:spcAft>
              <a:buSzPts val="2755"/>
              <a:buChar char="0"/>
              <a:defRPr sz="2900"/>
            </a:lvl1pPr>
            <a:lvl2pPr indent="-385444" lvl="1" marL="914400" algn="l">
              <a:spcBef>
                <a:spcPts val="520"/>
              </a:spcBef>
              <a:spcAft>
                <a:spcPts val="0"/>
              </a:spcAft>
              <a:buSzPts val="2470"/>
              <a:buChar char="0"/>
              <a:defRPr sz="2600"/>
            </a:lvl2pPr>
            <a:lvl3pPr indent="-373380" lvl="2" marL="1371600" algn="l">
              <a:spcBef>
                <a:spcPts val="480"/>
              </a:spcBef>
              <a:spcAft>
                <a:spcPts val="0"/>
              </a:spcAft>
              <a:buSzPts val="2280"/>
              <a:buChar char="0"/>
              <a:defRPr sz="2400"/>
            </a:lvl3pPr>
            <a:lvl4pPr indent="-355282" lvl="3" marL="1828800" algn="l">
              <a:spcBef>
                <a:spcPts val="420"/>
              </a:spcBef>
              <a:spcAft>
                <a:spcPts val="0"/>
              </a:spcAft>
              <a:buSzPts val="1995"/>
              <a:buChar char="0"/>
              <a:defRPr sz="2100"/>
            </a:lvl4pPr>
            <a:lvl5pPr indent="-343217" lvl="4" marL="2286000" algn="l">
              <a:spcBef>
                <a:spcPts val="380"/>
              </a:spcBef>
              <a:spcAft>
                <a:spcPts val="0"/>
              </a:spcAft>
              <a:buSzPts val="1805"/>
              <a:buChar char="0"/>
              <a:defRPr sz="1900"/>
            </a:lvl5pPr>
            <a:lvl6pPr indent="-373379" lvl="5" marL="2743200" algn="l">
              <a:spcBef>
                <a:spcPts val="480"/>
              </a:spcBef>
              <a:spcAft>
                <a:spcPts val="0"/>
              </a:spcAft>
              <a:buSzPts val="2280"/>
              <a:buChar char="0"/>
              <a:defRPr sz="2400"/>
            </a:lvl6pPr>
            <a:lvl7pPr indent="-373379" lvl="6" marL="3200400" algn="l">
              <a:spcBef>
                <a:spcPts val="480"/>
              </a:spcBef>
              <a:spcAft>
                <a:spcPts val="0"/>
              </a:spcAft>
              <a:buSzPts val="2280"/>
              <a:buChar char="0"/>
              <a:defRPr sz="2400"/>
            </a:lvl7pPr>
            <a:lvl8pPr indent="-373379" lvl="7" marL="3657600" algn="l">
              <a:spcBef>
                <a:spcPts val="480"/>
              </a:spcBef>
              <a:spcAft>
                <a:spcPts val="0"/>
              </a:spcAft>
              <a:buSzPts val="2280"/>
              <a:buChar char="0"/>
              <a:defRPr sz="2400"/>
            </a:lvl8pPr>
            <a:lvl9pPr indent="-373379" lvl="8" marL="4114800" algn="l">
              <a:spcBef>
                <a:spcPts val="480"/>
              </a:spcBef>
              <a:spcAft>
                <a:spcPts val="0"/>
              </a:spcAft>
              <a:buSzPts val="2280"/>
              <a:buChar char="0"/>
              <a:defRPr sz="2400"/>
            </a:lvl9pPr>
          </a:lstStyle>
          <a:p/>
        </p:txBody>
      </p:sp>
      <p:sp>
        <p:nvSpPr>
          <p:cNvPr id="72" name="Google Shape;72;p9"/>
          <p:cNvSpPr txBox="1"/>
          <p:nvPr>
            <p:ph idx="2" type="body"/>
          </p:nvPr>
        </p:nvSpPr>
        <p:spPr>
          <a:xfrm>
            <a:off x="734945" y="3409210"/>
            <a:ext cx="4010562" cy="1919535"/>
          </a:xfrm>
          <a:prstGeom prst="rect">
            <a:avLst/>
          </a:prstGeom>
          <a:noFill/>
          <a:ln>
            <a:noFill/>
          </a:ln>
        </p:spPr>
        <p:txBody>
          <a:bodyPr anchorCtr="0" anchor="t" bIns="54425" lIns="108850" spcFirstLastPara="1" rIns="108850" wrap="square" tIns="54425">
            <a:noAutofit/>
          </a:bodyPr>
          <a:lstStyle>
            <a:lvl1pPr indent="-228600" lvl="0" marL="457200" algn="l">
              <a:spcBef>
                <a:spcPts val="340"/>
              </a:spcBef>
              <a:spcAft>
                <a:spcPts val="0"/>
              </a:spcAft>
              <a:buSzPts val="1615"/>
              <a:buNone/>
              <a:defRPr sz="17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73" name="Google Shape;73;p9"/>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9"/>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9"/>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showMasterSp="0" type="picTx">
  <p:cSld name="PICTURE_WITH_CAPTION_TEXT">
    <p:bg>
      <p:bgPr>
        <a:solidFill>
          <a:srgbClr val="F3F3F3"/>
        </a:solidFill>
      </p:bgPr>
    </p:bg>
    <p:spTree>
      <p:nvGrpSpPr>
        <p:cNvPr id="76" name="Shape 76"/>
        <p:cNvGrpSpPr/>
        <p:nvPr/>
      </p:nvGrpSpPr>
      <p:grpSpPr>
        <a:xfrm>
          <a:off x="0" y="0"/>
          <a:ext cx="0" cy="0"/>
          <a:chOff x="0" y="0"/>
          <a:chExt cx="0" cy="0"/>
        </a:xfrm>
      </p:grpSpPr>
      <p:pic>
        <p:nvPicPr>
          <p:cNvPr descr="tape.png" id="77" name="Google Shape;77;p10"/>
          <p:cNvPicPr preferRelativeResize="0"/>
          <p:nvPr/>
        </p:nvPicPr>
        <p:blipFill rotWithShape="1">
          <a:blip r:embed="rId2">
            <a:alphaModFix/>
          </a:blip>
          <a:srcRect b="0" l="0" r="0" t="0"/>
          <a:stretch/>
        </p:blipFill>
        <p:spPr>
          <a:xfrm>
            <a:off x="4165058" y="191250"/>
            <a:ext cx="3707917" cy="819340"/>
          </a:xfrm>
          <a:prstGeom prst="rect">
            <a:avLst/>
          </a:prstGeom>
          <a:noFill/>
          <a:ln>
            <a:noFill/>
          </a:ln>
        </p:spPr>
      </p:pic>
      <p:sp>
        <p:nvSpPr>
          <p:cNvPr id="78" name="Google Shape;78;p10"/>
          <p:cNvSpPr txBox="1"/>
          <p:nvPr>
            <p:ph type="title"/>
          </p:nvPr>
        </p:nvSpPr>
        <p:spPr>
          <a:xfrm>
            <a:off x="734945" y="4670736"/>
            <a:ext cx="10720524" cy="720032"/>
          </a:xfrm>
          <a:prstGeom prst="rect">
            <a:avLst/>
          </a:prstGeom>
          <a:noFill/>
          <a:ln>
            <a:noFill/>
          </a:ln>
        </p:spPr>
        <p:txBody>
          <a:bodyPr anchorCtr="0" anchor="b" bIns="54425" lIns="108850" spcFirstLastPara="1" rIns="108850" wrap="square" tIns="54425">
            <a:noAutofit/>
          </a:bodyPr>
          <a:lstStyle>
            <a:lvl1pPr lvl="0" algn="ctr">
              <a:spcBef>
                <a:spcPts val="0"/>
              </a:spcBef>
              <a:spcAft>
                <a:spcPts val="0"/>
              </a:spcAft>
              <a:buClr>
                <a:srgbClr val="262626"/>
              </a:buClr>
              <a:buSzPts val="4300"/>
              <a:buFont typeface="Quattrocento Sans"/>
              <a:buNone/>
              <a:defRPr b="0" sz="43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0"/>
          <p:cNvSpPr/>
          <p:nvPr>
            <p:ph idx="2" type="pic"/>
          </p:nvPr>
        </p:nvSpPr>
        <p:spPr>
          <a:xfrm rot="-60000">
            <a:off x="2840366" y="594498"/>
            <a:ext cx="6497490" cy="3658447"/>
          </a:xfrm>
          <a:prstGeom prst="rect">
            <a:avLst/>
          </a:prstGeom>
          <a:solidFill>
            <a:srgbClr val="ECECEC"/>
          </a:solidFill>
          <a:ln cap="sq" cmpd="sng" w="190500">
            <a:solidFill>
              <a:srgbClr val="FFFFFF"/>
            </a:solidFill>
            <a:prstDash val="solid"/>
            <a:miter lim="800000"/>
            <a:headEnd len="sm" w="sm" type="none"/>
            <a:tailEnd len="sm" w="sm" type="none"/>
          </a:ln>
          <a:effectLst>
            <a:outerShdw blurRad="55000" rotWithShape="0" algn="tl" dir="5400000" dist="18000">
              <a:srgbClr val="000000">
                <a:alpha val="40000"/>
              </a:srgbClr>
            </a:outerShdw>
          </a:effectLst>
        </p:spPr>
        <p:txBody>
          <a:bodyPr anchorCtr="0" anchor="t" bIns="54425" lIns="108850" spcFirstLastPara="1" rIns="108850" wrap="square" tIns="54425">
            <a:noAutofit/>
          </a:bodyPr>
          <a:lstStyle>
            <a:lvl1pPr lvl="0" marR="0" rtl="0" algn="l">
              <a:spcBef>
                <a:spcPts val="760"/>
              </a:spcBef>
              <a:spcAft>
                <a:spcPts val="0"/>
              </a:spcAft>
              <a:buClr>
                <a:schemeClr val="accent1"/>
              </a:buClr>
              <a:buSzPts val="3610"/>
              <a:buFont typeface="Arial"/>
              <a:buNone/>
              <a:defRPr b="0" i="0" sz="3800" u="none" cap="none" strike="noStrike">
                <a:solidFill>
                  <a:srgbClr val="3F3F3F"/>
                </a:solidFill>
                <a:latin typeface="Calibri"/>
                <a:ea typeface="Calibri"/>
                <a:cs typeface="Calibri"/>
                <a:sym typeface="Calibri"/>
              </a:defRPr>
            </a:lvl1pPr>
            <a:lvl2pPr lvl="1" marR="0" rtl="0" algn="l">
              <a:spcBef>
                <a:spcPts val="660"/>
              </a:spcBef>
              <a:spcAft>
                <a:spcPts val="0"/>
              </a:spcAft>
              <a:buClr>
                <a:schemeClr val="accent1"/>
              </a:buClr>
              <a:buSzPts val="3135"/>
              <a:buFont typeface="Arial"/>
              <a:buNone/>
              <a:defRPr b="0" i="0" sz="3300" u="none" cap="none" strike="noStrike">
                <a:solidFill>
                  <a:srgbClr val="3F3F3F"/>
                </a:solidFill>
                <a:latin typeface="Calibri"/>
                <a:ea typeface="Calibri"/>
                <a:cs typeface="Calibri"/>
                <a:sym typeface="Calibri"/>
              </a:defRPr>
            </a:lvl2pPr>
            <a:lvl3pPr lvl="2" marR="0" rtl="0" algn="l">
              <a:spcBef>
                <a:spcPts val="580"/>
              </a:spcBef>
              <a:spcAft>
                <a:spcPts val="0"/>
              </a:spcAft>
              <a:buClr>
                <a:schemeClr val="accent1"/>
              </a:buClr>
              <a:buSzPts val="2755"/>
              <a:buFont typeface="Arial"/>
              <a:buNone/>
              <a:defRPr b="0" i="0" sz="2900" u="none" cap="none" strike="noStrike">
                <a:solidFill>
                  <a:srgbClr val="3F3F3F"/>
                </a:solidFill>
                <a:latin typeface="Calibri"/>
                <a:ea typeface="Calibri"/>
                <a:cs typeface="Calibri"/>
                <a:sym typeface="Calibri"/>
              </a:defRPr>
            </a:lvl3pPr>
            <a:lvl4pPr lvl="3"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4pPr>
            <a:lvl5pPr lvl="4"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5pPr>
            <a:lvl6pPr lvl="5"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6pPr>
            <a:lvl7pPr lvl="6"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7pPr>
            <a:lvl8pPr lvl="7"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8pPr>
            <a:lvl9pPr lvl="8" marR="0" rtl="0" algn="l">
              <a:spcBef>
                <a:spcPts val="480"/>
              </a:spcBef>
              <a:spcAft>
                <a:spcPts val="0"/>
              </a:spcAft>
              <a:buClr>
                <a:schemeClr val="accent1"/>
              </a:buClr>
              <a:buSzPts val="2280"/>
              <a:buFont typeface="Arial"/>
              <a:buNone/>
              <a:defRPr b="0" i="0" sz="2400" u="none" cap="none" strike="noStrike">
                <a:solidFill>
                  <a:srgbClr val="3F3F3F"/>
                </a:solidFill>
                <a:latin typeface="Calibri"/>
                <a:ea typeface="Calibri"/>
                <a:cs typeface="Calibri"/>
                <a:sym typeface="Calibri"/>
              </a:defRPr>
            </a:lvl9pPr>
          </a:lstStyle>
          <a:p/>
        </p:txBody>
      </p:sp>
      <p:sp>
        <p:nvSpPr>
          <p:cNvPr id="80" name="Google Shape;80;p10"/>
          <p:cNvSpPr txBox="1"/>
          <p:nvPr>
            <p:ph idx="1" type="body"/>
          </p:nvPr>
        </p:nvSpPr>
        <p:spPr>
          <a:xfrm>
            <a:off x="1625389" y="5417407"/>
            <a:ext cx="8939636" cy="603266"/>
          </a:xfrm>
          <a:prstGeom prst="rect">
            <a:avLst/>
          </a:prstGeom>
          <a:noFill/>
          <a:ln>
            <a:noFill/>
          </a:ln>
        </p:spPr>
        <p:txBody>
          <a:bodyPr anchorCtr="0" anchor="t" bIns="54425" lIns="108850" spcFirstLastPara="1" rIns="108850" wrap="square" tIns="54425">
            <a:noAutofit/>
          </a:bodyPr>
          <a:lstStyle>
            <a:lvl1pPr indent="-228600" lvl="0" marL="457200" algn="ctr">
              <a:spcBef>
                <a:spcPts val="380"/>
              </a:spcBef>
              <a:spcAft>
                <a:spcPts val="0"/>
              </a:spcAft>
              <a:buSzPts val="1805"/>
              <a:buNone/>
              <a:defRPr sz="1900"/>
            </a:lvl1pPr>
            <a:lvl2pPr indent="-228600" lvl="1" marL="914400" algn="l">
              <a:spcBef>
                <a:spcPts val="280"/>
              </a:spcBef>
              <a:spcAft>
                <a:spcPts val="0"/>
              </a:spcAft>
              <a:buSzPts val="1330"/>
              <a:buNone/>
              <a:defRPr sz="1400"/>
            </a:lvl2pPr>
            <a:lvl3pPr indent="-228600" lvl="2" marL="1371600" algn="l">
              <a:spcBef>
                <a:spcPts val="240"/>
              </a:spcBef>
              <a:spcAft>
                <a:spcPts val="0"/>
              </a:spcAft>
              <a:buSzPts val="1140"/>
              <a:buNone/>
              <a:defRPr sz="1200"/>
            </a:lvl3pPr>
            <a:lvl4pPr indent="-228600" lvl="3" marL="1828800" algn="l">
              <a:spcBef>
                <a:spcPts val="220"/>
              </a:spcBef>
              <a:spcAft>
                <a:spcPts val="0"/>
              </a:spcAft>
              <a:buSzPts val="1045"/>
              <a:buNone/>
              <a:defRPr sz="1100"/>
            </a:lvl4pPr>
            <a:lvl5pPr indent="-228600" lvl="4" marL="2286000" algn="l">
              <a:spcBef>
                <a:spcPts val="220"/>
              </a:spcBef>
              <a:spcAft>
                <a:spcPts val="0"/>
              </a:spcAft>
              <a:buSzPts val="1045"/>
              <a:buNone/>
              <a:defRPr sz="1100"/>
            </a:lvl5pPr>
            <a:lvl6pPr indent="-228600" lvl="5" marL="2743200" algn="l">
              <a:spcBef>
                <a:spcPts val="220"/>
              </a:spcBef>
              <a:spcAft>
                <a:spcPts val="0"/>
              </a:spcAft>
              <a:buSzPts val="1045"/>
              <a:buNone/>
              <a:defRPr sz="1100"/>
            </a:lvl6pPr>
            <a:lvl7pPr indent="-228600" lvl="6" marL="3200400" algn="l">
              <a:spcBef>
                <a:spcPts val="220"/>
              </a:spcBef>
              <a:spcAft>
                <a:spcPts val="0"/>
              </a:spcAft>
              <a:buSzPts val="1045"/>
              <a:buNone/>
              <a:defRPr sz="1100"/>
            </a:lvl7pPr>
            <a:lvl8pPr indent="-228600" lvl="7" marL="3657600" algn="l">
              <a:spcBef>
                <a:spcPts val="220"/>
              </a:spcBef>
              <a:spcAft>
                <a:spcPts val="0"/>
              </a:spcAft>
              <a:buSzPts val="1045"/>
              <a:buNone/>
              <a:defRPr sz="1100"/>
            </a:lvl8pPr>
            <a:lvl9pPr indent="-228600" lvl="8" marL="4114800" algn="l">
              <a:spcBef>
                <a:spcPts val="220"/>
              </a:spcBef>
              <a:spcAft>
                <a:spcPts val="0"/>
              </a:spcAft>
              <a:buSzPts val="1045"/>
              <a:buNone/>
              <a:defRPr sz="1100"/>
            </a:lvl9pPr>
          </a:lstStyle>
          <a:p/>
        </p:txBody>
      </p:sp>
      <p:sp>
        <p:nvSpPr>
          <p:cNvPr id="81" name="Google Shape;81;p10"/>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4.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1.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5" Type="http://schemas.openxmlformats.org/officeDocument/2006/relationships/theme" Target="../theme/theme3.xml"/><Relationship Id="rId14" Type="http://schemas.openxmlformats.org/officeDocument/2006/relationships/slideLayout" Target="../slideLayouts/slideLayout2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pn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5" Type="http://schemas.openxmlformats.org/officeDocument/2006/relationships/theme" Target="../theme/theme2.xml"/><Relationship Id="rId14" Type="http://schemas.openxmlformats.org/officeDocument/2006/relationships/slideLayout" Target="../slideLayouts/slideLayout3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 name="Shape 9"/>
        <p:cNvGrpSpPr/>
        <p:nvPr/>
      </p:nvGrpSpPr>
      <p:grpSpPr>
        <a:xfrm>
          <a:off x="0" y="0"/>
          <a:ext cx="0" cy="0"/>
          <a:chOff x="0" y="0"/>
          <a:chExt cx="0" cy="0"/>
        </a:xfrm>
      </p:grpSpPr>
      <p:pic>
        <p:nvPicPr>
          <p:cNvPr descr="Interior-Overlay.png" id="10" name="Google Shape;10;p1"/>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1" name="Google Shape;11;p1"/>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2" name="Google Shape;12;p1"/>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3" name="Google Shape;13;p1"/>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i="0" sz="170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i="0" sz="1700" u="none" cap="none" strike="noStrike">
                <a:solidFill>
                  <a:srgbClr val="7F7F7F"/>
                </a:solidFill>
                <a:latin typeface="Arial"/>
                <a:ea typeface="Arial"/>
                <a:cs typeface="Arial"/>
                <a:sym typeface="Arial"/>
              </a:defRPr>
            </a:lvl1pPr>
            <a:lvl2pPr indent="0" lvl="1" marL="0" marR="0" rtl="0" algn="r">
              <a:spcBef>
                <a:spcPts val="0"/>
              </a:spcBef>
              <a:buNone/>
              <a:defRPr b="0" i="0" sz="1700" u="none" cap="none" strike="noStrike">
                <a:solidFill>
                  <a:srgbClr val="7F7F7F"/>
                </a:solidFill>
                <a:latin typeface="Arial"/>
                <a:ea typeface="Arial"/>
                <a:cs typeface="Arial"/>
                <a:sym typeface="Arial"/>
              </a:defRPr>
            </a:lvl2pPr>
            <a:lvl3pPr indent="0" lvl="2" marL="0" marR="0" rtl="0" algn="r">
              <a:spcBef>
                <a:spcPts val="0"/>
              </a:spcBef>
              <a:buNone/>
              <a:defRPr b="0" i="0" sz="1700" u="none" cap="none" strike="noStrike">
                <a:solidFill>
                  <a:srgbClr val="7F7F7F"/>
                </a:solidFill>
                <a:latin typeface="Arial"/>
                <a:ea typeface="Arial"/>
                <a:cs typeface="Arial"/>
                <a:sym typeface="Arial"/>
              </a:defRPr>
            </a:lvl3pPr>
            <a:lvl4pPr indent="0" lvl="3" marL="0" marR="0" rtl="0" algn="r">
              <a:spcBef>
                <a:spcPts val="0"/>
              </a:spcBef>
              <a:buNone/>
              <a:defRPr b="0" i="0" sz="1700" u="none" cap="none" strike="noStrike">
                <a:solidFill>
                  <a:srgbClr val="7F7F7F"/>
                </a:solidFill>
                <a:latin typeface="Arial"/>
                <a:ea typeface="Arial"/>
                <a:cs typeface="Arial"/>
                <a:sym typeface="Arial"/>
              </a:defRPr>
            </a:lvl4pPr>
            <a:lvl5pPr indent="0" lvl="4" marL="0" marR="0" rtl="0" algn="r">
              <a:spcBef>
                <a:spcPts val="0"/>
              </a:spcBef>
              <a:buNone/>
              <a:defRPr b="0" i="0" sz="1700" u="none" cap="none" strike="noStrike">
                <a:solidFill>
                  <a:srgbClr val="7F7F7F"/>
                </a:solidFill>
                <a:latin typeface="Arial"/>
                <a:ea typeface="Arial"/>
                <a:cs typeface="Arial"/>
                <a:sym typeface="Arial"/>
              </a:defRPr>
            </a:lvl5pPr>
            <a:lvl6pPr indent="0" lvl="5" marL="0" marR="0" rtl="0" algn="r">
              <a:spcBef>
                <a:spcPts val="0"/>
              </a:spcBef>
              <a:buNone/>
              <a:defRPr b="0" i="0" sz="1700" u="none" cap="none" strike="noStrike">
                <a:solidFill>
                  <a:srgbClr val="7F7F7F"/>
                </a:solidFill>
                <a:latin typeface="Arial"/>
                <a:ea typeface="Arial"/>
                <a:cs typeface="Arial"/>
                <a:sym typeface="Arial"/>
              </a:defRPr>
            </a:lvl6pPr>
            <a:lvl7pPr indent="0" lvl="6" marL="0" marR="0" rtl="0" algn="r">
              <a:spcBef>
                <a:spcPts val="0"/>
              </a:spcBef>
              <a:buNone/>
              <a:defRPr b="0" i="0" sz="1700" u="none" cap="none" strike="noStrike">
                <a:solidFill>
                  <a:srgbClr val="7F7F7F"/>
                </a:solidFill>
                <a:latin typeface="Arial"/>
                <a:ea typeface="Arial"/>
                <a:cs typeface="Arial"/>
                <a:sym typeface="Arial"/>
              </a:defRPr>
            </a:lvl7pPr>
            <a:lvl8pPr indent="0" lvl="7" marL="0" marR="0" rtl="0" algn="r">
              <a:spcBef>
                <a:spcPts val="0"/>
              </a:spcBef>
              <a:buNone/>
              <a:defRPr b="0" i="0" sz="1700" u="none" cap="none" strike="noStrike">
                <a:solidFill>
                  <a:srgbClr val="7F7F7F"/>
                </a:solidFill>
                <a:latin typeface="Arial"/>
                <a:ea typeface="Arial"/>
                <a:cs typeface="Arial"/>
                <a:sym typeface="Arial"/>
              </a:defRPr>
            </a:lvl8pPr>
            <a:lvl9pPr indent="0" lvl="8" marL="0" marR="0" rtl="0" algn="r">
              <a:spcBef>
                <a:spcPts val="0"/>
              </a:spcBef>
              <a:buNone/>
              <a:defRPr b="0" i="0" sz="1700" u="none" cap="none" strike="noStrike">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96" name="Shape 96"/>
        <p:cNvGrpSpPr/>
        <p:nvPr/>
      </p:nvGrpSpPr>
      <p:grpSpPr>
        <a:xfrm>
          <a:off x="0" y="0"/>
          <a:ext cx="0" cy="0"/>
          <a:chOff x="0" y="0"/>
          <a:chExt cx="0" cy="0"/>
        </a:xfrm>
      </p:grpSpPr>
      <p:pic>
        <p:nvPicPr>
          <p:cNvPr descr="Interior-Overlay.png" id="97" name="Google Shape;97;p13"/>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98" name="Google Shape;98;p13"/>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99" name="Google Shape;99;p13"/>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00" name="Google Shape;100;p13"/>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1" name="Google Shape;101;p13"/>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02" name="Google Shape;102;p1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F3F3"/>
        </a:solidFill>
      </p:bgPr>
    </p:bg>
    <p:spTree>
      <p:nvGrpSpPr>
        <p:cNvPr id="192" name="Shape 192"/>
        <p:cNvGrpSpPr/>
        <p:nvPr/>
      </p:nvGrpSpPr>
      <p:grpSpPr>
        <a:xfrm>
          <a:off x="0" y="0"/>
          <a:ext cx="0" cy="0"/>
          <a:chOff x="0" y="0"/>
          <a:chExt cx="0" cy="0"/>
        </a:xfrm>
      </p:grpSpPr>
      <p:pic>
        <p:nvPicPr>
          <p:cNvPr descr="Interior-Overlay.png" id="193" name="Google Shape;193;p27"/>
          <p:cNvPicPr preferRelativeResize="0"/>
          <p:nvPr/>
        </p:nvPicPr>
        <p:blipFill rotWithShape="1">
          <a:blip r:embed="rId1">
            <a:alphaModFix/>
          </a:blip>
          <a:srcRect b="0" l="0" r="0" t="0"/>
          <a:stretch/>
        </p:blipFill>
        <p:spPr>
          <a:xfrm>
            <a:off x="0" y="0"/>
            <a:ext cx="12190413" cy="6859588"/>
          </a:xfrm>
          <a:prstGeom prst="rect">
            <a:avLst/>
          </a:prstGeom>
          <a:noFill/>
          <a:ln>
            <a:noFill/>
          </a:ln>
        </p:spPr>
      </p:pic>
      <p:sp>
        <p:nvSpPr>
          <p:cNvPr id="194" name="Google Shape;194;p27"/>
          <p:cNvSpPr txBox="1"/>
          <p:nvPr>
            <p:ph type="title"/>
          </p:nvPr>
        </p:nvSpPr>
        <p:spPr>
          <a:xfrm>
            <a:off x="734945" y="436664"/>
            <a:ext cx="10720524" cy="1443008"/>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Clr>
                <a:srgbClr val="262626"/>
              </a:buClr>
              <a:buSzPts val="5700"/>
              <a:buFont typeface="Quattrocento Sans"/>
              <a:buNone/>
              <a:defRPr b="0" i="0" sz="5700" u="none" cap="none" strike="noStrike">
                <a:solidFill>
                  <a:srgbClr val="262626"/>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95" name="Google Shape;195;p27"/>
          <p:cNvSpPr txBox="1"/>
          <p:nvPr>
            <p:ph idx="1" type="body"/>
          </p:nvPr>
        </p:nvSpPr>
        <p:spPr>
          <a:xfrm>
            <a:off x="1117455" y="2038860"/>
            <a:ext cx="9955504" cy="3952252"/>
          </a:xfrm>
          <a:prstGeom prst="rect">
            <a:avLst/>
          </a:prstGeom>
          <a:noFill/>
          <a:ln>
            <a:noFill/>
          </a:ln>
        </p:spPr>
        <p:txBody>
          <a:bodyPr anchorCtr="0" anchor="t" bIns="54425" lIns="108850" spcFirstLastPara="1" rIns="108850" wrap="square" tIns="54425">
            <a:noAutofit/>
          </a:bodyPr>
          <a:lstStyle>
            <a:lvl1pPr indent="-403542" lvl="0" marL="457200" marR="0" rtl="0" algn="l">
              <a:spcBef>
                <a:spcPts val="580"/>
              </a:spcBef>
              <a:spcAft>
                <a:spcPts val="0"/>
              </a:spcAft>
              <a:buClr>
                <a:schemeClr val="accent1"/>
              </a:buClr>
              <a:buSzPts val="2755"/>
              <a:buFont typeface="Arial"/>
              <a:buChar char="0"/>
              <a:defRPr b="0" i="0" sz="2900" u="none" cap="none" strike="noStrike">
                <a:solidFill>
                  <a:srgbClr val="3F3F3F"/>
                </a:solidFill>
                <a:latin typeface="Calibri"/>
                <a:ea typeface="Calibri"/>
                <a:cs typeface="Calibri"/>
                <a:sym typeface="Calibri"/>
              </a:defRPr>
            </a:lvl1pPr>
            <a:lvl2pPr indent="-385444" lvl="1" marL="914400" marR="0" rtl="0" algn="l">
              <a:spcBef>
                <a:spcPts val="520"/>
              </a:spcBef>
              <a:spcAft>
                <a:spcPts val="0"/>
              </a:spcAft>
              <a:buClr>
                <a:schemeClr val="accent1"/>
              </a:buClr>
              <a:buSzPts val="2470"/>
              <a:buFont typeface="Arial"/>
              <a:buChar char="0"/>
              <a:defRPr b="0" i="0" sz="2600" u="none" cap="none" strike="noStrike">
                <a:solidFill>
                  <a:srgbClr val="3F3F3F"/>
                </a:solidFill>
                <a:latin typeface="Calibri"/>
                <a:ea typeface="Calibri"/>
                <a:cs typeface="Calibri"/>
                <a:sym typeface="Calibri"/>
              </a:defRPr>
            </a:lvl2pPr>
            <a:lvl3pPr indent="-373380" lvl="2" marL="1371600" marR="0" rtl="0" algn="l">
              <a:spcBef>
                <a:spcPts val="480"/>
              </a:spcBef>
              <a:spcAft>
                <a:spcPts val="0"/>
              </a:spcAft>
              <a:buClr>
                <a:schemeClr val="accent1"/>
              </a:buClr>
              <a:buSzPts val="2280"/>
              <a:buFont typeface="Arial"/>
              <a:buChar char="0"/>
              <a:defRPr b="0" i="0" sz="2400" u="none" cap="none" strike="noStrike">
                <a:solidFill>
                  <a:srgbClr val="3F3F3F"/>
                </a:solidFill>
                <a:latin typeface="Calibri"/>
                <a:ea typeface="Calibri"/>
                <a:cs typeface="Calibri"/>
                <a:sym typeface="Calibri"/>
              </a:defRPr>
            </a:lvl3pPr>
            <a:lvl4pPr indent="-343217" lvl="3" marL="1828800" marR="0" rtl="0" algn="l">
              <a:spcBef>
                <a:spcPts val="380"/>
              </a:spcBef>
              <a:spcAft>
                <a:spcPts val="0"/>
              </a:spcAft>
              <a:buClr>
                <a:schemeClr val="accent1"/>
              </a:buClr>
              <a:buSzPts val="1805"/>
              <a:buFont typeface="Arial"/>
              <a:buChar char="0"/>
              <a:defRPr b="0" i="0" sz="1900" u="none" cap="none" strike="noStrike">
                <a:solidFill>
                  <a:srgbClr val="3F3F3F"/>
                </a:solidFill>
                <a:latin typeface="Calibri"/>
                <a:ea typeface="Calibri"/>
                <a:cs typeface="Calibri"/>
                <a:sym typeface="Calibri"/>
              </a:defRPr>
            </a:lvl4pPr>
            <a:lvl5pPr indent="-331152" lvl="4" marL="22860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5pPr>
            <a:lvl6pPr indent="-331152" lvl="5" marL="27432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6pPr>
            <a:lvl7pPr indent="-331152" lvl="6" marL="32004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7pPr>
            <a:lvl8pPr indent="-331152" lvl="7" marL="36576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8pPr>
            <a:lvl9pPr indent="-331152" lvl="8" marL="4114800" marR="0" rtl="0" algn="l">
              <a:spcBef>
                <a:spcPts val="340"/>
              </a:spcBef>
              <a:spcAft>
                <a:spcPts val="0"/>
              </a:spcAft>
              <a:buClr>
                <a:schemeClr val="accent1"/>
              </a:buClr>
              <a:buSzPts val="1615"/>
              <a:buFont typeface="Arial"/>
              <a:buChar char="0"/>
              <a:defRPr b="0" i="0" sz="1700" u="none" cap="none" strike="noStrike">
                <a:solidFill>
                  <a:srgbClr val="3F3F3F"/>
                </a:solidFill>
                <a:latin typeface="Calibri"/>
                <a:ea typeface="Calibri"/>
                <a:cs typeface="Calibri"/>
                <a:sym typeface="Calibri"/>
              </a:defRPr>
            </a:lvl9pPr>
          </a:lstStyle>
          <a:p/>
        </p:txBody>
      </p:sp>
      <p:sp>
        <p:nvSpPr>
          <p:cNvPr id="196" name="Google Shape;196;p27"/>
          <p:cNvSpPr txBox="1"/>
          <p:nvPr>
            <p:ph idx="10" type="dt"/>
          </p:nvPr>
        </p:nvSpPr>
        <p:spPr>
          <a:xfrm>
            <a:off x="734944" y="6150299"/>
            <a:ext cx="2844430" cy="365210"/>
          </a:xfrm>
          <a:prstGeom prst="rect">
            <a:avLst/>
          </a:prstGeom>
          <a:noFill/>
          <a:ln>
            <a:noFill/>
          </a:ln>
        </p:spPr>
        <p:txBody>
          <a:bodyPr anchorCtr="0" anchor="ctr" bIns="54425" lIns="108850" spcFirstLastPara="1" rIns="108850" wrap="square" tIns="54425">
            <a:noAutofit/>
          </a:bodyPr>
          <a:lstStyle>
            <a:lvl1pPr lvl="0" marR="0" rtl="0" algn="l">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7" name="Google Shape;197;p27"/>
          <p:cNvSpPr txBox="1"/>
          <p:nvPr>
            <p:ph idx="11" type="ftr"/>
          </p:nvPr>
        </p:nvSpPr>
        <p:spPr>
          <a:xfrm>
            <a:off x="4165058" y="6150299"/>
            <a:ext cx="3860297" cy="365210"/>
          </a:xfrm>
          <a:prstGeom prst="rect">
            <a:avLst/>
          </a:prstGeom>
          <a:noFill/>
          <a:ln>
            <a:noFill/>
          </a:ln>
        </p:spPr>
        <p:txBody>
          <a:bodyPr anchorCtr="0" anchor="ctr" bIns="54425" lIns="108850" spcFirstLastPara="1" rIns="108850" wrap="square" tIns="54425">
            <a:noAutofit/>
          </a:bodyPr>
          <a:lstStyle>
            <a:lvl1pPr lvl="0" marR="0" rtl="0" algn="ctr">
              <a:spcBef>
                <a:spcPts val="0"/>
              </a:spcBef>
              <a:spcAft>
                <a:spcPts val="0"/>
              </a:spcAft>
              <a:buSzPts val="1400"/>
              <a:buNone/>
              <a:defRPr b="0" sz="1700">
                <a:solidFill>
                  <a:srgbClr val="7F7F7F"/>
                </a:solidFill>
                <a:latin typeface="Arial"/>
                <a:ea typeface="Arial"/>
                <a:cs typeface="Arial"/>
                <a:sym typeface="Arial"/>
              </a:defRPr>
            </a:lvl1pPr>
            <a:lvl2pPr lvl="1"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2100" u="none" cap="none" strike="noStrike">
                <a:solidFill>
                  <a:schemeClr val="dk1"/>
                </a:solidFill>
                <a:latin typeface="Calibri"/>
                <a:ea typeface="Calibri"/>
                <a:cs typeface="Calibri"/>
                <a:sym typeface="Calibri"/>
              </a:defRPr>
            </a:lvl9pPr>
          </a:lstStyle>
          <a:p/>
        </p:txBody>
      </p:sp>
      <p:sp>
        <p:nvSpPr>
          <p:cNvPr id="198" name="Google Shape;198;p27"/>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lvl1pPr indent="0" lvl="0" marL="0" marR="0" rtl="0" algn="r">
              <a:spcBef>
                <a:spcPts val="0"/>
              </a:spcBef>
              <a:buNone/>
              <a:defRPr b="0" sz="1700">
                <a:solidFill>
                  <a:srgbClr val="7F7F7F"/>
                </a:solidFill>
                <a:latin typeface="Arial"/>
                <a:ea typeface="Arial"/>
                <a:cs typeface="Arial"/>
                <a:sym typeface="Arial"/>
              </a:defRPr>
            </a:lvl1pPr>
            <a:lvl2pPr indent="0" lvl="1" marL="0" marR="0" rtl="0" algn="r">
              <a:spcBef>
                <a:spcPts val="0"/>
              </a:spcBef>
              <a:buNone/>
              <a:defRPr b="0" sz="1700">
                <a:solidFill>
                  <a:srgbClr val="7F7F7F"/>
                </a:solidFill>
                <a:latin typeface="Arial"/>
                <a:ea typeface="Arial"/>
                <a:cs typeface="Arial"/>
                <a:sym typeface="Arial"/>
              </a:defRPr>
            </a:lvl2pPr>
            <a:lvl3pPr indent="0" lvl="2" marL="0" marR="0" rtl="0" algn="r">
              <a:spcBef>
                <a:spcPts val="0"/>
              </a:spcBef>
              <a:buNone/>
              <a:defRPr b="0" sz="1700">
                <a:solidFill>
                  <a:srgbClr val="7F7F7F"/>
                </a:solidFill>
                <a:latin typeface="Arial"/>
                <a:ea typeface="Arial"/>
                <a:cs typeface="Arial"/>
                <a:sym typeface="Arial"/>
              </a:defRPr>
            </a:lvl3pPr>
            <a:lvl4pPr indent="0" lvl="3" marL="0" marR="0" rtl="0" algn="r">
              <a:spcBef>
                <a:spcPts val="0"/>
              </a:spcBef>
              <a:buNone/>
              <a:defRPr b="0" sz="1700">
                <a:solidFill>
                  <a:srgbClr val="7F7F7F"/>
                </a:solidFill>
                <a:latin typeface="Arial"/>
                <a:ea typeface="Arial"/>
                <a:cs typeface="Arial"/>
                <a:sym typeface="Arial"/>
              </a:defRPr>
            </a:lvl4pPr>
            <a:lvl5pPr indent="0" lvl="4" marL="0" marR="0" rtl="0" algn="r">
              <a:spcBef>
                <a:spcPts val="0"/>
              </a:spcBef>
              <a:buNone/>
              <a:defRPr b="0" sz="1700">
                <a:solidFill>
                  <a:srgbClr val="7F7F7F"/>
                </a:solidFill>
                <a:latin typeface="Arial"/>
                <a:ea typeface="Arial"/>
                <a:cs typeface="Arial"/>
                <a:sym typeface="Arial"/>
              </a:defRPr>
            </a:lvl5pPr>
            <a:lvl6pPr indent="0" lvl="5" marL="0" marR="0" rtl="0" algn="r">
              <a:spcBef>
                <a:spcPts val="0"/>
              </a:spcBef>
              <a:buNone/>
              <a:defRPr b="0" sz="1700">
                <a:solidFill>
                  <a:srgbClr val="7F7F7F"/>
                </a:solidFill>
                <a:latin typeface="Arial"/>
                <a:ea typeface="Arial"/>
                <a:cs typeface="Arial"/>
                <a:sym typeface="Arial"/>
              </a:defRPr>
            </a:lvl6pPr>
            <a:lvl7pPr indent="0" lvl="6" marL="0" marR="0" rtl="0" algn="r">
              <a:spcBef>
                <a:spcPts val="0"/>
              </a:spcBef>
              <a:buNone/>
              <a:defRPr b="0" sz="1700">
                <a:solidFill>
                  <a:srgbClr val="7F7F7F"/>
                </a:solidFill>
                <a:latin typeface="Arial"/>
                <a:ea typeface="Arial"/>
                <a:cs typeface="Arial"/>
                <a:sym typeface="Arial"/>
              </a:defRPr>
            </a:lvl7pPr>
            <a:lvl8pPr indent="0" lvl="7" marL="0" marR="0" rtl="0" algn="r">
              <a:spcBef>
                <a:spcPts val="0"/>
              </a:spcBef>
              <a:buNone/>
              <a:defRPr b="0" sz="1700">
                <a:solidFill>
                  <a:srgbClr val="7F7F7F"/>
                </a:solidFill>
                <a:latin typeface="Arial"/>
                <a:ea typeface="Arial"/>
                <a:cs typeface="Arial"/>
                <a:sym typeface="Arial"/>
              </a:defRPr>
            </a:lvl8pPr>
            <a:lvl9pPr indent="0" lvl="8" marL="0" marR="0" rtl="0" algn="r">
              <a:spcBef>
                <a:spcPts val="0"/>
              </a:spcBef>
              <a:buNone/>
              <a:defRPr b="0" sz="1700">
                <a:solidFill>
                  <a:srgbClr val="7F7F7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23.png"/></Relationships>
</file>

<file path=ppt/slides/_rels/slide10.xml.rels><?xml version="1.0" encoding="UTF-8" standalone="yes"?><Relationships xmlns="http://schemas.openxmlformats.org/package/2006/relationships"><Relationship Id="rId11" Type="http://schemas.openxmlformats.org/officeDocument/2006/relationships/image" Target="../media/image41.png"/><Relationship Id="rId10" Type="http://schemas.openxmlformats.org/officeDocument/2006/relationships/image" Target="../media/image32.png"/><Relationship Id="rId13" Type="http://schemas.openxmlformats.org/officeDocument/2006/relationships/image" Target="../media/image37.png"/><Relationship Id="rId12" Type="http://schemas.openxmlformats.org/officeDocument/2006/relationships/image" Target="../media/image33.png"/><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1.png"/><Relationship Id="rId9" Type="http://schemas.openxmlformats.org/officeDocument/2006/relationships/image" Target="../media/image31.png"/><Relationship Id="rId5" Type="http://schemas.openxmlformats.org/officeDocument/2006/relationships/image" Target="../media/image26.png"/><Relationship Id="rId6" Type="http://schemas.openxmlformats.org/officeDocument/2006/relationships/image" Target="../media/image24.png"/><Relationship Id="rId7" Type="http://schemas.openxmlformats.org/officeDocument/2006/relationships/image" Target="../media/image27.jpg"/><Relationship Id="rId8"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40.png"/><Relationship Id="rId4" Type="http://schemas.openxmlformats.org/officeDocument/2006/relationships/image" Target="../media/image56.png"/><Relationship Id="rId9" Type="http://schemas.openxmlformats.org/officeDocument/2006/relationships/image" Target="../media/image46.png"/><Relationship Id="rId5" Type="http://schemas.openxmlformats.org/officeDocument/2006/relationships/image" Target="../media/image39.png"/><Relationship Id="rId6" Type="http://schemas.openxmlformats.org/officeDocument/2006/relationships/image" Target="../media/image44.png"/><Relationship Id="rId7" Type="http://schemas.openxmlformats.org/officeDocument/2006/relationships/image" Target="../media/image43.png"/><Relationship Id="rId8" Type="http://schemas.openxmlformats.org/officeDocument/2006/relationships/image" Target="../media/image52.jpg"/></Relationships>
</file>

<file path=ppt/slides/_rels/slide12.xml.rels><?xml version="1.0" encoding="UTF-8" standalone="yes"?><Relationships xmlns="http://schemas.openxmlformats.org/package/2006/relationships"><Relationship Id="rId11" Type="http://schemas.openxmlformats.org/officeDocument/2006/relationships/image" Target="../media/image48.jpg"/><Relationship Id="rId10" Type="http://schemas.openxmlformats.org/officeDocument/2006/relationships/image" Target="../media/image53.png"/><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49.png"/><Relationship Id="rId4" Type="http://schemas.openxmlformats.org/officeDocument/2006/relationships/image" Target="../media/image45.png"/><Relationship Id="rId9" Type="http://schemas.openxmlformats.org/officeDocument/2006/relationships/image" Target="../media/image51.png"/><Relationship Id="rId5" Type="http://schemas.openxmlformats.org/officeDocument/2006/relationships/image" Target="../media/image50.png"/><Relationship Id="rId6" Type="http://schemas.openxmlformats.org/officeDocument/2006/relationships/image" Target="../media/image42.png"/><Relationship Id="rId7" Type="http://schemas.openxmlformats.org/officeDocument/2006/relationships/image" Target="../media/image47.png"/><Relationship Id="rId8" Type="http://schemas.openxmlformats.org/officeDocument/2006/relationships/image" Target="../media/image5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8.png"/><Relationship Id="rId13" Type="http://schemas.openxmlformats.org/officeDocument/2006/relationships/image" Target="../media/image29.jpg"/><Relationship Id="rId12" Type="http://schemas.openxmlformats.org/officeDocument/2006/relationships/image" Target="../media/image27.jpg"/><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2.png"/><Relationship Id="rId9" Type="http://schemas.openxmlformats.org/officeDocument/2006/relationships/image" Target="../media/image21.png"/><Relationship Id="rId14" Type="http://schemas.openxmlformats.org/officeDocument/2006/relationships/image" Target="../media/image30.png"/><Relationship Id="rId5" Type="http://schemas.openxmlformats.org/officeDocument/2006/relationships/image" Target="../media/image17.png"/><Relationship Id="rId6" Type="http://schemas.openxmlformats.org/officeDocument/2006/relationships/image" Target="../media/image15.png"/><Relationship Id="rId7" Type="http://schemas.openxmlformats.org/officeDocument/2006/relationships/image" Target="../media/image19.png"/><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25.png"/><Relationship Id="rId6"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17.png"/><Relationship Id="rId4" Type="http://schemas.openxmlformats.org/officeDocument/2006/relationships/image" Target="../media/image15.png"/><Relationship Id="rId9" Type="http://schemas.openxmlformats.org/officeDocument/2006/relationships/image" Target="../media/image38.png"/><Relationship Id="rId5" Type="http://schemas.openxmlformats.org/officeDocument/2006/relationships/image" Target="../media/image19.png"/><Relationship Id="rId6" Type="http://schemas.openxmlformats.org/officeDocument/2006/relationships/image" Target="../media/image28.png"/><Relationship Id="rId7" Type="http://schemas.openxmlformats.org/officeDocument/2006/relationships/image" Target="../media/image34.png"/><Relationship Id="rId8"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1"/>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293" name="Google Shape;293;p41"/>
          <p:cNvPicPr preferRelativeResize="0"/>
          <p:nvPr/>
        </p:nvPicPr>
        <p:blipFill rotWithShape="1">
          <a:blip r:embed="rId3">
            <a:alphaModFix/>
          </a:blip>
          <a:srcRect b="35818" l="0" r="1542" t="18565"/>
          <a:stretch/>
        </p:blipFill>
        <p:spPr>
          <a:xfrm>
            <a:off x="-48462" y="-70668"/>
            <a:ext cx="12238875" cy="2643206"/>
          </a:xfrm>
          <a:prstGeom prst="rect">
            <a:avLst/>
          </a:prstGeom>
          <a:noFill/>
          <a:ln>
            <a:noFill/>
          </a:ln>
        </p:spPr>
      </p:pic>
      <p:pic>
        <p:nvPicPr>
          <p:cNvPr id="294" name="Google Shape;294;p41"/>
          <p:cNvPicPr preferRelativeResize="0"/>
          <p:nvPr/>
        </p:nvPicPr>
        <p:blipFill rotWithShape="1">
          <a:blip r:embed="rId4">
            <a:alphaModFix/>
          </a:blip>
          <a:srcRect b="3124" l="0" r="1140" t="8973"/>
          <a:stretch/>
        </p:blipFill>
        <p:spPr>
          <a:xfrm>
            <a:off x="-32694" y="2231221"/>
            <a:ext cx="12238875" cy="4644240"/>
          </a:xfrm>
          <a:prstGeom prst="rect">
            <a:avLst/>
          </a:prstGeom>
          <a:noFill/>
          <a:ln>
            <a:noFill/>
          </a:ln>
        </p:spPr>
      </p:pic>
      <p:sp>
        <p:nvSpPr>
          <p:cNvPr id="295" name="Google Shape;295;p41"/>
          <p:cNvSpPr/>
          <p:nvPr/>
        </p:nvSpPr>
        <p:spPr>
          <a:xfrm>
            <a:off x="4039270" y="4572802"/>
            <a:ext cx="4071966" cy="2286786"/>
          </a:xfrm>
          <a:prstGeom prst="rect">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t/>
            </a:r>
            <a:endParaRPr b="0" i="0" sz="24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Análisis de Resultados.</a:t>
            </a:r>
            <a:endParaRPr/>
          </a:p>
          <a:p>
            <a:pPr indent="0" lvl="0" marL="0" marR="0" rtl="0" algn="ctr">
              <a:spcBef>
                <a:spcPts val="0"/>
              </a:spcBef>
              <a:spcAft>
                <a:spcPts val="0"/>
              </a:spcAft>
              <a:buNone/>
            </a:pPr>
            <a:r>
              <a:rPr b="0" i="0" lang="es-ES" sz="2400" u="none" cap="small" strike="noStrike">
                <a:solidFill>
                  <a:schemeClr val="dk1"/>
                </a:solidFill>
                <a:latin typeface="Calibri"/>
                <a:ea typeface="Calibri"/>
                <a:cs typeface="Calibri"/>
                <a:sym typeface="Calibri"/>
              </a:rPr>
              <a:t> Modelo de Escucha de Visitas </a:t>
            </a:r>
            <a:endParaRPr/>
          </a:p>
          <a:p>
            <a:pPr indent="0" lvl="0" marL="0" marR="0" rtl="0" algn="ctr">
              <a:spcBef>
                <a:spcPts val="0"/>
              </a:spcBef>
              <a:spcAft>
                <a:spcPts val="0"/>
              </a:spcAft>
              <a:buNone/>
            </a:pPr>
            <a:r>
              <a:rPr b="1" i="0" lang="es-ES" sz="2400" u="none" cap="small" strike="noStrike">
                <a:solidFill>
                  <a:schemeClr val="dk1"/>
                </a:solidFill>
                <a:latin typeface="Calibri"/>
                <a:ea typeface="Calibri"/>
                <a:cs typeface="Calibri"/>
                <a:sym typeface="Calibri"/>
              </a:rPr>
              <a:t>Informe Operativo. Q</a:t>
            </a:r>
            <a:r>
              <a:rPr b="1" lang="es-ES" sz="2400" cap="small">
                <a:solidFill>
                  <a:schemeClr val="dk1"/>
                </a:solidFill>
                <a:latin typeface="Calibri"/>
                <a:ea typeface="Calibri"/>
                <a:cs typeface="Calibri"/>
                <a:sym typeface="Calibri"/>
              </a:rPr>
              <a:t>3</a:t>
            </a:r>
            <a:r>
              <a:rPr b="1" i="0" lang="es-ES" sz="2400" u="none" cap="small" strike="noStrike">
                <a:solidFill>
                  <a:schemeClr val="dk1"/>
                </a:solidFill>
                <a:latin typeface="Calibri"/>
                <a:ea typeface="Calibri"/>
                <a:cs typeface="Calibri"/>
                <a:sym typeface="Calibri"/>
              </a:rPr>
              <a:t> </a:t>
            </a:r>
            <a:r>
              <a:rPr b="1" lang="es-ES" sz="2400" cap="small">
                <a:solidFill>
                  <a:schemeClr val="dk1"/>
                </a:solidFill>
                <a:latin typeface="Calibri"/>
                <a:ea typeface="Calibri"/>
                <a:cs typeface="Calibri"/>
                <a:sym typeface="Calibri"/>
              </a:rPr>
              <a:t>2021</a:t>
            </a:r>
            <a:endParaRPr/>
          </a:p>
          <a:p>
            <a:pPr indent="0" lvl="0" marL="0" marR="0" rtl="0" algn="l">
              <a:spcBef>
                <a:spcPts val="0"/>
              </a:spcBef>
              <a:spcAft>
                <a:spcPts val="0"/>
              </a:spcAft>
              <a:buNone/>
            </a:pPr>
            <a:r>
              <a:t/>
            </a:r>
            <a:endParaRPr b="1" i="0" sz="2100" u="none" cap="small" strike="noStrike">
              <a:solidFill>
                <a:schemeClr val="dk1"/>
              </a:solidFill>
              <a:latin typeface="Calibri"/>
              <a:ea typeface="Calibri"/>
              <a:cs typeface="Calibri"/>
              <a:sym typeface="Calibri"/>
            </a:endParaRPr>
          </a:p>
          <a:p>
            <a:pPr indent="0" lvl="0" marL="0" marR="0" rtl="0" algn="ctr">
              <a:spcBef>
                <a:spcPts val="0"/>
              </a:spcBef>
              <a:spcAft>
                <a:spcPts val="0"/>
              </a:spcAft>
              <a:buNone/>
            </a:pPr>
            <a:r>
              <a:rPr b="0" i="0" lang="es-ES" sz="2100" u="none" cap="none" strike="noStrike">
                <a:solidFill>
                  <a:schemeClr val="dk1"/>
                </a:solidFill>
                <a:latin typeface="Calibri"/>
                <a:ea typeface="Calibri"/>
                <a:cs typeface="Calibri"/>
                <a:sym typeface="Calibri"/>
              </a:rPr>
              <a:t> </a:t>
            </a:r>
            <a:endParaRPr/>
          </a:p>
        </p:txBody>
      </p:sp>
      <p:pic>
        <p:nvPicPr>
          <p:cNvPr descr="Resultado de imagen de centros de arte cultura y turismo lanzarote" id="296" name="Google Shape;296;p41"/>
          <p:cNvPicPr preferRelativeResize="0"/>
          <p:nvPr/>
        </p:nvPicPr>
        <p:blipFill rotWithShape="1">
          <a:blip r:embed="rId5">
            <a:alphaModFix/>
          </a:blip>
          <a:srcRect b="19288" l="30335" r="30863" t="55431"/>
          <a:stretch/>
        </p:blipFill>
        <p:spPr>
          <a:xfrm>
            <a:off x="4595008" y="4572802"/>
            <a:ext cx="2714644" cy="785818"/>
          </a:xfrm>
          <a:prstGeom prst="rect">
            <a:avLst/>
          </a:prstGeom>
          <a:noFill/>
          <a:ln>
            <a:noFill/>
          </a:ln>
        </p:spPr>
      </p:pic>
      <p:pic>
        <p:nvPicPr>
          <p:cNvPr descr="Resultado de imagen de centros de arte cultura y turismo lanzarote" id="297" name="Google Shape;297;p41"/>
          <p:cNvPicPr preferRelativeResize="0"/>
          <p:nvPr/>
        </p:nvPicPr>
        <p:blipFill rotWithShape="1">
          <a:blip r:embed="rId5">
            <a:alphaModFix/>
          </a:blip>
          <a:srcRect b="43820" l="30335" r="30863" t="11236"/>
          <a:stretch/>
        </p:blipFill>
        <p:spPr>
          <a:xfrm>
            <a:off x="4666446" y="2572538"/>
            <a:ext cx="2643206" cy="15001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0"/>
          <p:cNvSpPr txBox="1"/>
          <p:nvPr/>
        </p:nvSpPr>
        <p:spPr>
          <a:xfrm>
            <a:off x="330387" y="0"/>
            <a:ext cx="8041153"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SERVICIO</a:t>
            </a:r>
            <a:endParaRPr/>
          </a:p>
        </p:txBody>
      </p:sp>
      <p:sp>
        <p:nvSpPr>
          <p:cNvPr id="460" name="Google Shape;460;p50"/>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Positiva</a:t>
            </a:r>
            <a:r>
              <a:rPr b="1" i="0" lang="es-ES" sz="1600" u="none" cap="none" strike="noStrike">
                <a:solidFill>
                  <a:srgbClr val="000000"/>
                </a:solidFill>
                <a:latin typeface="Quattrocento Sans"/>
                <a:ea typeface="Quattrocento Sans"/>
                <a:cs typeface="Quattrocento Sans"/>
                <a:sym typeface="Quattrocento Sans"/>
              </a:rPr>
              <a:t> = Muy bien + bien          </a:t>
            </a:r>
            <a:endParaRPr/>
          </a:p>
        </p:txBody>
      </p:sp>
      <p:sp>
        <p:nvSpPr>
          <p:cNvPr id="461" name="Google Shape;461;p50"/>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pSp>
        <p:nvGrpSpPr>
          <p:cNvPr id="462" name="Google Shape;462;p50"/>
          <p:cNvGrpSpPr/>
          <p:nvPr/>
        </p:nvGrpSpPr>
        <p:grpSpPr>
          <a:xfrm>
            <a:off x="330065" y="1177264"/>
            <a:ext cx="928661" cy="803956"/>
            <a:chOff x="309570" y="5205826"/>
            <a:chExt cx="1033108" cy="1113050"/>
          </a:xfrm>
        </p:grpSpPr>
        <p:pic>
          <p:nvPicPr>
            <p:cNvPr id="463" name="Google Shape;463;p50"/>
            <p:cNvPicPr preferRelativeResize="0"/>
            <p:nvPr/>
          </p:nvPicPr>
          <p:blipFill rotWithShape="1">
            <a:blip r:embed="rId3">
              <a:alphaModFix/>
            </a:blip>
            <a:srcRect b="0" l="0" r="0" t="0"/>
            <a:stretch/>
          </p:blipFill>
          <p:spPr>
            <a:xfrm>
              <a:off x="422796" y="5472630"/>
              <a:ext cx="855584" cy="846246"/>
            </a:xfrm>
            <a:prstGeom prst="rect">
              <a:avLst/>
            </a:prstGeom>
            <a:noFill/>
            <a:ln>
              <a:noFill/>
            </a:ln>
          </p:spPr>
        </p:pic>
        <p:grpSp>
          <p:nvGrpSpPr>
            <p:cNvPr id="464" name="Google Shape;464;p50"/>
            <p:cNvGrpSpPr/>
            <p:nvPr/>
          </p:nvGrpSpPr>
          <p:grpSpPr>
            <a:xfrm>
              <a:off x="309570" y="5205826"/>
              <a:ext cx="1033108" cy="689927"/>
              <a:chOff x="309570" y="5205826"/>
              <a:chExt cx="1033108" cy="689927"/>
            </a:xfrm>
          </p:grpSpPr>
          <p:pic>
            <p:nvPicPr>
              <p:cNvPr id="465" name="Google Shape;465;p50"/>
              <p:cNvPicPr preferRelativeResize="0"/>
              <p:nvPr/>
            </p:nvPicPr>
            <p:blipFill rotWithShape="1">
              <a:blip r:embed="rId4">
                <a:alphaModFix/>
              </a:blip>
              <a:srcRect b="36549" l="0" r="0" t="-3331"/>
              <a:stretch/>
            </p:blipFill>
            <p:spPr>
              <a:xfrm>
                <a:off x="309570" y="5205826"/>
                <a:ext cx="1033108" cy="689927"/>
              </a:xfrm>
              <a:prstGeom prst="rect">
                <a:avLst/>
              </a:prstGeom>
              <a:noFill/>
              <a:ln>
                <a:noFill/>
              </a:ln>
            </p:spPr>
          </p:pic>
          <p:pic>
            <p:nvPicPr>
              <p:cNvPr id="466" name="Google Shape;466;p50"/>
              <p:cNvPicPr preferRelativeResize="0"/>
              <p:nvPr/>
            </p:nvPicPr>
            <p:blipFill rotWithShape="1">
              <a:blip r:embed="rId5">
                <a:alphaModFix/>
              </a:blip>
              <a:srcRect b="0" l="0" r="0" t="0"/>
              <a:stretch/>
            </p:blipFill>
            <p:spPr>
              <a:xfrm>
                <a:off x="554448" y="5279113"/>
                <a:ext cx="543352" cy="543352"/>
              </a:xfrm>
              <a:prstGeom prst="rect">
                <a:avLst/>
              </a:prstGeom>
              <a:noFill/>
              <a:ln>
                <a:noFill/>
              </a:ln>
            </p:spPr>
          </p:pic>
        </p:grpSp>
      </p:grpSp>
      <p:sp>
        <p:nvSpPr>
          <p:cNvPr id="467" name="Google Shape;467;p50"/>
          <p:cNvSpPr txBox="1"/>
          <p:nvPr/>
        </p:nvSpPr>
        <p:spPr>
          <a:xfrm>
            <a:off x="68539" y="2089787"/>
            <a:ext cx="14517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68" name="Google Shape;468;p50"/>
          <p:cNvSpPr txBox="1"/>
          <p:nvPr/>
        </p:nvSpPr>
        <p:spPr>
          <a:xfrm>
            <a:off x="5802505" y="1946931"/>
            <a:ext cx="1725000" cy="8310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69" name="Google Shape;469;p50"/>
          <p:cNvPicPr preferRelativeResize="0"/>
          <p:nvPr/>
        </p:nvPicPr>
        <p:blipFill rotWithShape="1">
          <a:blip r:embed="rId6">
            <a:alphaModFix/>
          </a:blip>
          <a:srcRect b="0" l="0" r="0" t="0"/>
          <a:stretch/>
        </p:blipFill>
        <p:spPr>
          <a:xfrm>
            <a:off x="6245538" y="887551"/>
            <a:ext cx="838850" cy="900650"/>
          </a:xfrm>
          <a:prstGeom prst="rect">
            <a:avLst/>
          </a:prstGeom>
          <a:noFill/>
          <a:ln>
            <a:noFill/>
          </a:ln>
        </p:spPr>
      </p:pic>
      <p:pic>
        <p:nvPicPr>
          <p:cNvPr descr="Resultado de imagen de icono profesional" id="470" name="Google Shape;470;p50"/>
          <p:cNvPicPr preferRelativeResize="0"/>
          <p:nvPr/>
        </p:nvPicPr>
        <p:blipFill rotWithShape="1">
          <a:blip r:embed="rId7">
            <a:alphaModFix/>
          </a:blip>
          <a:srcRect b="0" l="0" r="0" t="0"/>
          <a:stretch/>
        </p:blipFill>
        <p:spPr>
          <a:xfrm>
            <a:off x="398361" y="3302961"/>
            <a:ext cx="792088" cy="792088"/>
          </a:xfrm>
          <a:prstGeom prst="rect">
            <a:avLst/>
          </a:prstGeom>
          <a:noFill/>
          <a:ln>
            <a:noFill/>
          </a:ln>
        </p:spPr>
      </p:pic>
      <p:sp>
        <p:nvSpPr>
          <p:cNvPr id="471" name="Google Shape;471;p50"/>
          <p:cNvSpPr txBox="1"/>
          <p:nvPr/>
        </p:nvSpPr>
        <p:spPr>
          <a:xfrm>
            <a:off x="-68550" y="44772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72" name="Google Shape;472;p50"/>
          <p:cNvSpPr txBox="1"/>
          <p:nvPr/>
        </p:nvSpPr>
        <p:spPr>
          <a:xfrm>
            <a:off x="5880930" y="438908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73" name="Google Shape;473;p50"/>
          <p:cNvGrpSpPr/>
          <p:nvPr/>
        </p:nvGrpSpPr>
        <p:grpSpPr>
          <a:xfrm>
            <a:off x="6376027" y="3302945"/>
            <a:ext cx="1203582" cy="1086123"/>
            <a:chOff x="159715" y="4832860"/>
            <a:chExt cx="1203582" cy="1086123"/>
          </a:xfrm>
        </p:grpSpPr>
        <p:pic>
          <p:nvPicPr>
            <p:cNvPr descr="Resultado de imagen de icono queue" id="474" name="Google Shape;474;p50"/>
            <p:cNvPicPr preferRelativeResize="0"/>
            <p:nvPr/>
          </p:nvPicPr>
          <p:blipFill rotWithShape="1">
            <a:blip r:embed="rId8">
              <a:alphaModFix/>
            </a:blip>
            <a:srcRect b="50414" l="9027" r="48987" t="7839"/>
            <a:stretch/>
          </p:blipFill>
          <p:spPr>
            <a:xfrm>
              <a:off x="159715" y="4832860"/>
              <a:ext cx="989067" cy="1086123"/>
            </a:xfrm>
            <a:prstGeom prst="rect">
              <a:avLst/>
            </a:prstGeom>
            <a:noFill/>
            <a:ln>
              <a:noFill/>
            </a:ln>
          </p:spPr>
        </p:pic>
        <p:pic>
          <p:nvPicPr>
            <p:cNvPr id="475" name="Google Shape;475;p50"/>
            <p:cNvPicPr preferRelativeResize="0"/>
            <p:nvPr/>
          </p:nvPicPr>
          <p:blipFill rotWithShape="1">
            <a:blip r:embed="rId9">
              <a:alphaModFix/>
            </a:blip>
            <a:srcRect b="0" l="0" r="0" t="0"/>
            <a:stretch/>
          </p:blipFill>
          <p:spPr>
            <a:xfrm>
              <a:off x="932518" y="4832860"/>
              <a:ext cx="430779" cy="422333"/>
            </a:xfrm>
            <a:prstGeom prst="rect">
              <a:avLst/>
            </a:prstGeom>
            <a:noFill/>
            <a:ln>
              <a:noFill/>
            </a:ln>
          </p:spPr>
        </p:pic>
      </p:grpSp>
      <p:pic>
        <p:nvPicPr>
          <p:cNvPr id="476" name="Google Shape;476;p50" title="Gráfico"/>
          <p:cNvPicPr preferRelativeResize="0"/>
          <p:nvPr/>
        </p:nvPicPr>
        <p:blipFill>
          <a:blip r:embed="rId10">
            <a:alphaModFix/>
          </a:blip>
          <a:stretch>
            <a:fillRect/>
          </a:stretch>
        </p:blipFill>
        <p:spPr>
          <a:xfrm>
            <a:off x="1532600" y="887550"/>
            <a:ext cx="3721719" cy="2312026"/>
          </a:xfrm>
          <a:prstGeom prst="rect">
            <a:avLst/>
          </a:prstGeom>
          <a:noFill/>
          <a:ln>
            <a:noFill/>
          </a:ln>
        </p:spPr>
      </p:pic>
      <p:pic>
        <p:nvPicPr>
          <p:cNvPr id="477" name="Google Shape;477;p50" title="Gráfico"/>
          <p:cNvPicPr preferRelativeResize="0"/>
          <p:nvPr/>
        </p:nvPicPr>
        <p:blipFill>
          <a:blip r:embed="rId11">
            <a:alphaModFix/>
          </a:blip>
          <a:stretch>
            <a:fillRect/>
          </a:stretch>
        </p:blipFill>
        <p:spPr>
          <a:xfrm>
            <a:off x="1532593" y="3127850"/>
            <a:ext cx="3985356" cy="2456575"/>
          </a:xfrm>
          <a:prstGeom prst="rect">
            <a:avLst/>
          </a:prstGeom>
          <a:noFill/>
          <a:ln>
            <a:noFill/>
          </a:ln>
        </p:spPr>
      </p:pic>
      <p:pic>
        <p:nvPicPr>
          <p:cNvPr id="478" name="Google Shape;478;p50" title="Gráfico"/>
          <p:cNvPicPr preferRelativeResize="0"/>
          <p:nvPr/>
        </p:nvPicPr>
        <p:blipFill>
          <a:blip r:embed="rId12">
            <a:alphaModFix/>
          </a:blip>
          <a:stretch>
            <a:fillRect/>
          </a:stretch>
        </p:blipFill>
        <p:spPr>
          <a:xfrm>
            <a:off x="7579600" y="728825"/>
            <a:ext cx="3738979" cy="2312026"/>
          </a:xfrm>
          <a:prstGeom prst="rect">
            <a:avLst/>
          </a:prstGeom>
          <a:noFill/>
          <a:ln>
            <a:noFill/>
          </a:ln>
        </p:spPr>
      </p:pic>
      <p:pic>
        <p:nvPicPr>
          <p:cNvPr id="479" name="Google Shape;479;p50" title="Gráfico"/>
          <p:cNvPicPr preferRelativeResize="0"/>
          <p:nvPr/>
        </p:nvPicPr>
        <p:blipFill>
          <a:blip r:embed="rId13">
            <a:alphaModFix/>
          </a:blip>
          <a:stretch>
            <a:fillRect/>
          </a:stretch>
        </p:blipFill>
        <p:spPr>
          <a:xfrm>
            <a:off x="7579611" y="3302950"/>
            <a:ext cx="3960365" cy="2456574"/>
          </a:xfrm>
          <a:prstGeom prst="rect">
            <a:avLst/>
          </a:prstGeom>
          <a:noFill/>
          <a:ln>
            <a:noFill/>
          </a:ln>
        </p:spPr>
      </p:pic>
      <p:sp>
        <p:nvSpPr>
          <p:cNvPr id="480" name="Google Shape;480;p50"/>
          <p:cNvSpPr txBox="1"/>
          <p:nvPr/>
        </p:nvSpPr>
        <p:spPr>
          <a:xfrm>
            <a:off x="443625" y="5487350"/>
            <a:ext cx="9394200" cy="12930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0"/>
              </a:spcAft>
              <a:buNone/>
            </a:pPr>
            <a:r>
              <a:rPr lang="es-ES" sz="1800">
                <a:solidFill>
                  <a:schemeClr val="dk1"/>
                </a:solidFill>
                <a:latin typeface="Quattrocento Sans"/>
                <a:ea typeface="Quattrocento Sans"/>
                <a:cs typeface="Quattrocento Sans"/>
                <a:sym typeface="Quattrocento Sans"/>
              </a:rPr>
              <a:t>El</a:t>
            </a:r>
            <a:r>
              <a:rPr lang="es-ES" sz="1800">
                <a:solidFill>
                  <a:srgbClr val="0052DE"/>
                </a:solidFill>
                <a:latin typeface="Quattrocento Sans"/>
                <a:ea typeface="Quattrocento Sans"/>
                <a:cs typeface="Quattrocento Sans"/>
                <a:sym typeface="Quattrocento Sans"/>
              </a:rPr>
              <a:t> tiempo de espera</a:t>
            </a:r>
            <a:r>
              <a:rPr lang="es-ES" sz="1800">
                <a:solidFill>
                  <a:schemeClr val="dk1"/>
                </a:solidFill>
                <a:latin typeface="Quattrocento Sans"/>
                <a:ea typeface="Quattrocento Sans"/>
                <a:cs typeface="Quattrocento Sans"/>
                <a:sym typeface="Quattrocento Sans"/>
              </a:rPr>
              <a:t> tiene una media de menciones positivas en el </a:t>
            </a:r>
            <a:r>
              <a:rPr b="1" lang="es-ES" sz="1800">
                <a:solidFill>
                  <a:schemeClr val="dk1"/>
                </a:solidFill>
                <a:latin typeface="Quattrocento Sans"/>
                <a:ea typeface="Quattrocento Sans"/>
                <a:cs typeface="Quattrocento Sans"/>
                <a:sym typeface="Quattrocento Sans"/>
              </a:rPr>
              <a:t>82% </a:t>
            </a:r>
            <a:r>
              <a:rPr lang="es-ES" sz="1800">
                <a:solidFill>
                  <a:schemeClr val="dk1"/>
                </a:solidFill>
                <a:latin typeface="Quattrocento Sans"/>
                <a:ea typeface="Quattrocento Sans"/>
                <a:cs typeface="Quattrocento Sans"/>
                <a:sym typeface="Quattrocento Sans"/>
              </a:rPr>
              <a:t>de casos,</a:t>
            </a:r>
            <a:r>
              <a:rPr b="1" lang="es-ES" sz="1800">
                <a:solidFill>
                  <a:schemeClr val="dk1"/>
                </a:solidFill>
                <a:latin typeface="Quattrocento Sans"/>
                <a:ea typeface="Quattrocento Sans"/>
                <a:cs typeface="Quattrocento Sans"/>
                <a:sym typeface="Quattrocento Sans"/>
              </a:rPr>
              <a:t> </a:t>
            </a:r>
            <a:r>
              <a:rPr lang="es-ES" sz="1800">
                <a:solidFill>
                  <a:schemeClr val="dk1"/>
                </a:solidFill>
                <a:latin typeface="Quattrocento Sans"/>
                <a:ea typeface="Quattrocento Sans"/>
                <a:cs typeface="Quattrocento Sans"/>
                <a:sym typeface="Quattrocento Sans"/>
              </a:rPr>
              <a:t>la</a:t>
            </a:r>
            <a:r>
              <a:rPr lang="es-ES" sz="1800">
                <a:solidFill>
                  <a:srgbClr val="0052DE"/>
                </a:solidFill>
                <a:latin typeface="Quattrocento Sans"/>
                <a:ea typeface="Quattrocento Sans"/>
                <a:cs typeface="Quattrocento Sans"/>
                <a:sym typeface="Quattrocento Sans"/>
              </a:rPr>
              <a:t> amabilidad y profesionalidad</a:t>
            </a:r>
            <a:r>
              <a:rPr lang="es-ES" sz="1800">
                <a:solidFill>
                  <a:schemeClr val="dk1"/>
                </a:solidFill>
                <a:latin typeface="Quattrocento Sans"/>
                <a:ea typeface="Quattrocento Sans"/>
                <a:cs typeface="Quattrocento Sans"/>
                <a:sym typeface="Quattrocento Sans"/>
              </a:rPr>
              <a:t> se sitúa en </a:t>
            </a:r>
            <a:r>
              <a:rPr b="1" lang="es-ES" sz="1800">
                <a:solidFill>
                  <a:schemeClr val="dk1"/>
                </a:solidFill>
                <a:latin typeface="Quattrocento Sans"/>
                <a:ea typeface="Quattrocento Sans"/>
                <a:cs typeface="Quattrocento Sans"/>
                <a:sym typeface="Quattrocento Sans"/>
              </a:rPr>
              <a:t>75%, </a:t>
            </a:r>
            <a:r>
              <a:rPr lang="es-ES" sz="1800">
                <a:solidFill>
                  <a:schemeClr val="dk1"/>
                </a:solidFill>
                <a:latin typeface="Quattrocento Sans"/>
                <a:ea typeface="Quattrocento Sans"/>
                <a:cs typeface="Quattrocento Sans"/>
                <a:sym typeface="Quattrocento Sans"/>
              </a:rPr>
              <a:t> la </a:t>
            </a:r>
            <a:r>
              <a:rPr lang="es-ES" sz="1800">
                <a:solidFill>
                  <a:srgbClr val="0052DE"/>
                </a:solidFill>
                <a:latin typeface="Quattrocento Sans"/>
                <a:ea typeface="Quattrocento Sans"/>
                <a:cs typeface="Quattrocento Sans"/>
                <a:sym typeface="Quattrocento Sans"/>
              </a:rPr>
              <a:t>tranquilidad</a:t>
            </a:r>
            <a:r>
              <a:rPr lang="es-ES" sz="1800">
                <a:solidFill>
                  <a:schemeClr val="dk1"/>
                </a:solidFill>
                <a:latin typeface="Quattrocento Sans"/>
                <a:ea typeface="Quattrocento Sans"/>
                <a:cs typeface="Quattrocento Sans"/>
                <a:sym typeface="Quattrocento Sans"/>
              </a:rPr>
              <a:t> del </a:t>
            </a:r>
            <a:r>
              <a:rPr b="1" lang="es-ES" sz="1800">
                <a:solidFill>
                  <a:schemeClr val="dk1"/>
                </a:solidFill>
                <a:latin typeface="Quattrocento Sans"/>
                <a:ea typeface="Quattrocento Sans"/>
                <a:cs typeface="Quattrocento Sans"/>
                <a:sym typeface="Quattrocento Sans"/>
              </a:rPr>
              <a:t>72%</a:t>
            </a:r>
            <a:r>
              <a:rPr lang="es-ES" sz="1800">
                <a:solidFill>
                  <a:schemeClr val="dk1"/>
                </a:solidFill>
                <a:latin typeface="Quattrocento Sans"/>
                <a:ea typeface="Quattrocento Sans"/>
                <a:cs typeface="Quattrocento Sans"/>
                <a:sym typeface="Quattrocento Sans"/>
              </a:rPr>
              <a:t> y la </a:t>
            </a:r>
            <a:r>
              <a:rPr lang="es-ES" sz="1800">
                <a:solidFill>
                  <a:srgbClr val="0052DE"/>
                </a:solidFill>
                <a:latin typeface="Quattrocento Sans"/>
                <a:ea typeface="Quattrocento Sans"/>
                <a:cs typeface="Quattrocento Sans"/>
                <a:sym typeface="Quattrocento Sans"/>
              </a:rPr>
              <a:t>información</a:t>
            </a:r>
            <a:r>
              <a:rPr lang="es-ES" sz="1800">
                <a:solidFill>
                  <a:schemeClr val="dk1"/>
                </a:solidFill>
                <a:latin typeface="Quattrocento Sans"/>
                <a:ea typeface="Quattrocento Sans"/>
                <a:cs typeface="Quattrocento Sans"/>
                <a:sym typeface="Quattrocento Sans"/>
              </a:rPr>
              <a:t> recibida </a:t>
            </a:r>
            <a:r>
              <a:rPr b="1" lang="es-ES" sz="1800">
                <a:solidFill>
                  <a:schemeClr val="dk1"/>
                </a:solidFill>
                <a:latin typeface="Quattrocento Sans"/>
                <a:ea typeface="Quattrocento Sans"/>
                <a:cs typeface="Quattrocento Sans"/>
                <a:sym typeface="Quattrocento Sans"/>
              </a:rPr>
              <a:t>49% </a:t>
            </a:r>
            <a:r>
              <a:rPr lang="es-ES" sz="1800">
                <a:solidFill>
                  <a:schemeClr val="dk1"/>
                </a:solidFill>
                <a:latin typeface="Quattrocento Sans"/>
                <a:ea typeface="Quattrocento Sans"/>
                <a:cs typeface="Quattrocento Sans"/>
                <a:sym typeface="Quattrocento Sans"/>
              </a:rPr>
              <a:t>siendo este el parámetro menos valorado en su conjunto.</a:t>
            </a:r>
            <a:endParaRPr sz="18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51"/>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486" name="Google Shape;486;p51"/>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487" name="Google Shape;487;p51"/>
          <p:cNvSpPr txBox="1"/>
          <p:nvPr>
            <p:ph idx="12" type="sldNum"/>
          </p:nvPr>
        </p:nvSpPr>
        <p:spPr>
          <a:xfrm>
            <a:off x="8695664" y="6150299"/>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88" name="Google Shape;488;p51"/>
          <p:cNvSpPr txBox="1"/>
          <p:nvPr/>
        </p:nvSpPr>
        <p:spPr>
          <a:xfrm>
            <a:off x="940850" y="3879137"/>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Disposición y Presentación</a:t>
            </a:r>
            <a:endParaRPr/>
          </a:p>
        </p:txBody>
      </p:sp>
      <p:sp>
        <p:nvSpPr>
          <p:cNvPr id="489" name="Google Shape;489;p51"/>
          <p:cNvSpPr txBox="1"/>
          <p:nvPr/>
        </p:nvSpPr>
        <p:spPr>
          <a:xfrm>
            <a:off x="4286580" y="3879136"/>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Temática de la Expo</a:t>
            </a:r>
            <a:endParaRPr/>
          </a:p>
        </p:txBody>
      </p:sp>
      <p:pic>
        <p:nvPicPr>
          <p:cNvPr id="490" name="Google Shape;490;p51"/>
          <p:cNvPicPr preferRelativeResize="0"/>
          <p:nvPr/>
        </p:nvPicPr>
        <p:blipFill rotWithShape="1">
          <a:blip r:embed="rId3">
            <a:alphaModFix/>
          </a:blip>
          <a:srcRect b="2207" l="0" r="0" t="2207"/>
          <a:stretch/>
        </p:blipFill>
        <p:spPr>
          <a:xfrm>
            <a:off x="10173250" y="164475"/>
            <a:ext cx="1466850" cy="1714500"/>
          </a:xfrm>
          <a:prstGeom prst="rect">
            <a:avLst/>
          </a:prstGeom>
          <a:noFill/>
          <a:ln>
            <a:noFill/>
          </a:ln>
        </p:spPr>
      </p:pic>
      <p:pic>
        <p:nvPicPr>
          <p:cNvPr id="491" name="Google Shape;491;p51"/>
          <p:cNvPicPr preferRelativeResize="0"/>
          <p:nvPr/>
        </p:nvPicPr>
        <p:blipFill rotWithShape="1">
          <a:blip r:embed="rId4">
            <a:alphaModFix/>
          </a:blip>
          <a:srcRect b="0" l="4371" r="4371" t="0"/>
          <a:stretch/>
        </p:blipFill>
        <p:spPr>
          <a:xfrm>
            <a:off x="4327788" y="2098241"/>
            <a:ext cx="1548605" cy="1696923"/>
          </a:xfrm>
          <a:prstGeom prst="rect">
            <a:avLst/>
          </a:prstGeom>
          <a:noFill/>
          <a:ln>
            <a:noFill/>
          </a:ln>
        </p:spPr>
      </p:pic>
      <p:sp>
        <p:nvSpPr>
          <p:cNvPr id="492" name="Google Shape;492;p51"/>
          <p:cNvSpPr txBox="1"/>
          <p:nvPr/>
        </p:nvSpPr>
        <p:spPr>
          <a:xfrm>
            <a:off x="7730475" y="3879125"/>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Tamaño de la Expo</a:t>
            </a:r>
            <a:endParaRPr/>
          </a:p>
        </p:txBody>
      </p:sp>
      <p:sp>
        <p:nvSpPr>
          <p:cNvPr id="493" name="Google Shape;493;p51"/>
          <p:cNvSpPr txBox="1"/>
          <p:nvPr/>
        </p:nvSpPr>
        <p:spPr>
          <a:xfrm>
            <a:off x="223900" y="1294463"/>
            <a:ext cx="9394200" cy="808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s-ES" sz="1500">
                <a:solidFill>
                  <a:schemeClr val="dk1"/>
                </a:solidFill>
                <a:latin typeface="Quattrocento Sans"/>
                <a:ea typeface="Quattrocento Sans"/>
                <a:cs typeface="Quattrocento Sans"/>
                <a:sym typeface="Quattrocento Sans"/>
              </a:rPr>
              <a:t>Para Castillo de San José esta pregunta fue respondida por 6 clientes (100% de la muestra de CM), en todos los casos coincide </a:t>
            </a:r>
            <a:r>
              <a:rPr b="1" lang="es-ES" sz="1800">
                <a:solidFill>
                  <a:schemeClr val="dk1"/>
                </a:solidFill>
                <a:latin typeface="Quattrocento Sans"/>
                <a:ea typeface="Quattrocento Sans"/>
                <a:cs typeface="Quattrocento Sans"/>
                <a:sym typeface="Quattrocento Sans"/>
              </a:rPr>
              <a:t>83%</a:t>
            </a:r>
            <a:r>
              <a:rPr lang="es-ES" sz="1500">
                <a:solidFill>
                  <a:schemeClr val="dk1"/>
                </a:solidFill>
                <a:latin typeface="Quattrocento Sans"/>
                <a:ea typeface="Quattrocento Sans"/>
                <a:cs typeface="Quattrocento Sans"/>
                <a:sym typeface="Quattrocento Sans"/>
              </a:rPr>
              <a:t> de menciones positivas.</a:t>
            </a:r>
            <a:endParaRPr sz="1500"/>
          </a:p>
        </p:txBody>
      </p:sp>
      <p:pic>
        <p:nvPicPr>
          <p:cNvPr id="494" name="Google Shape;494;p51" title="Gráfico"/>
          <p:cNvPicPr preferRelativeResize="0"/>
          <p:nvPr/>
        </p:nvPicPr>
        <p:blipFill>
          <a:blip r:embed="rId5">
            <a:alphaModFix/>
          </a:blip>
          <a:stretch>
            <a:fillRect/>
          </a:stretch>
        </p:blipFill>
        <p:spPr>
          <a:xfrm>
            <a:off x="346850" y="4580475"/>
            <a:ext cx="3150055" cy="1943650"/>
          </a:xfrm>
          <a:prstGeom prst="rect">
            <a:avLst/>
          </a:prstGeom>
          <a:noFill/>
          <a:ln>
            <a:noFill/>
          </a:ln>
        </p:spPr>
      </p:pic>
      <p:pic>
        <p:nvPicPr>
          <p:cNvPr id="495" name="Google Shape;495;p51" title="Gráfico"/>
          <p:cNvPicPr preferRelativeResize="0"/>
          <p:nvPr/>
        </p:nvPicPr>
        <p:blipFill>
          <a:blip r:embed="rId6">
            <a:alphaModFix/>
          </a:blip>
          <a:stretch>
            <a:fillRect/>
          </a:stretch>
        </p:blipFill>
        <p:spPr>
          <a:xfrm>
            <a:off x="3679200" y="4594475"/>
            <a:ext cx="3082463" cy="1902162"/>
          </a:xfrm>
          <a:prstGeom prst="rect">
            <a:avLst/>
          </a:prstGeom>
          <a:noFill/>
          <a:ln>
            <a:noFill/>
          </a:ln>
        </p:spPr>
      </p:pic>
      <p:pic>
        <p:nvPicPr>
          <p:cNvPr id="496" name="Google Shape;496;p51" title="Gráfico"/>
          <p:cNvPicPr preferRelativeResize="0"/>
          <p:nvPr/>
        </p:nvPicPr>
        <p:blipFill>
          <a:blip r:embed="rId7">
            <a:alphaModFix/>
          </a:blip>
          <a:stretch>
            <a:fillRect/>
          </a:stretch>
        </p:blipFill>
        <p:spPr>
          <a:xfrm>
            <a:off x="7004950" y="4621965"/>
            <a:ext cx="3082476" cy="1902160"/>
          </a:xfrm>
          <a:prstGeom prst="rect">
            <a:avLst/>
          </a:prstGeom>
          <a:noFill/>
          <a:ln>
            <a:noFill/>
          </a:ln>
        </p:spPr>
      </p:pic>
      <p:pic>
        <p:nvPicPr>
          <p:cNvPr descr="C:\Users\usuario\Pictures\exposición.jpg" id="497" name="Google Shape;497;p51"/>
          <p:cNvPicPr preferRelativeResize="0"/>
          <p:nvPr/>
        </p:nvPicPr>
        <p:blipFill rotWithShape="1">
          <a:blip r:embed="rId8">
            <a:alphaModFix/>
          </a:blip>
          <a:srcRect b="0" l="0" r="0" t="0"/>
          <a:stretch/>
        </p:blipFill>
        <p:spPr>
          <a:xfrm>
            <a:off x="940850" y="2173700"/>
            <a:ext cx="1588800" cy="1588775"/>
          </a:xfrm>
          <a:prstGeom prst="rect">
            <a:avLst/>
          </a:prstGeom>
          <a:noFill/>
          <a:ln>
            <a:noFill/>
          </a:ln>
        </p:spPr>
      </p:pic>
      <p:pic>
        <p:nvPicPr>
          <p:cNvPr descr="C:\Users\usuario\Dropbox\Capturas de pantalla\tamaño exposiciones.png" id="498" name="Google Shape;498;p51"/>
          <p:cNvPicPr preferRelativeResize="0"/>
          <p:nvPr/>
        </p:nvPicPr>
        <p:blipFill rotWithShape="1">
          <a:blip r:embed="rId9">
            <a:alphaModFix/>
          </a:blip>
          <a:srcRect b="0" l="0" r="0" t="0"/>
          <a:stretch/>
        </p:blipFill>
        <p:spPr>
          <a:xfrm>
            <a:off x="7674550" y="2135975"/>
            <a:ext cx="1785995" cy="1621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2"/>
          <p:cNvSpPr txBox="1"/>
          <p:nvPr/>
        </p:nvSpPr>
        <p:spPr>
          <a:xfrm>
            <a:off x="330387" y="0"/>
            <a:ext cx="80412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 percibida 🡪 </a:t>
            </a:r>
            <a:r>
              <a:rPr b="1" lang="es-ES" sz="3200">
                <a:solidFill>
                  <a:srgbClr val="003794"/>
                </a:solidFill>
                <a:latin typeface="Quattrocento Sans"/>
                <a:ea typeface="Quattrocento Sans"/>
                <a:cs typeface="Quattrocento Sans"/>
                <a:sym typeface="Quattrocento Sans"/>
              </a:rPr>
              <a:t>en otros servicios </a:t>
            </a:r>
            <a:endParaRPr/>
          </a:p>
        </p:txBody>
      </p:sp>
      <p:sp>
        <p:nvSpPr>
          <p:cNvPr id="504" name="Google Shape;504;p52"/>
          <p:cNvSpPr txBox="1"/>
          <p:nvPr/>
        </p:nvSpPr>
        <p:spPr>
          <a:xfrm>
            <a:off x="346850" y="616075"/>
            <a:ext cx="8197200" cy="3363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accent1"/>
              </a:buClr>
              <a:buSzPts val="1600"/>
              <a:buFont typeface="Noto Sans Symbols"/>
              <a:buNone/>
            </a:pPr>
            <a:r>
              <a:rPr b="1" i="0" lang="es-ES" sz="1600" u="none" cap="none" strike="noStrike">
                <a:solidFill>
                  <a:schemeClr val="accent1"/>
                </a:solidFill>
                <a:latin typeface="Quattrocento Sans"/>
                <a:ea typeface="Quattrocento Sans"/>
                <a:cs typeface="Quattrocento Sans"/>
                <a:sym typeface="Quattrocento Sans"/>
              </a:rPr>
              <a:t>P</a:t>
            </a:r>
            <a:r>
              <a:rPr b="1" i="0" lang="es-ES" sz="1600" u="none" cap="none" strike="noStrike">
                <a:solidFill>
                  <a:srgbClr val="351C75"/>
                </a:solidFill>
                <a:latin typeface="Quattrocento Sans"/>
                <a:ea typeface="Quattrocento Sans"/>
                <a:cs typeface="Quattrocento Sans"/>
                <a:sym typeface="Quattrocento Sans"/>
              </a:rPr>
              <a:t>ositiva</a:t>
            </a:r>
            <a:r>
              <a:rPr b="1" i="0" lang="es-ES" sz="1600" u="none" cap="none" strike="noStrike">
                <a:solidFill>
                  <a:srgbClr val="000000"/>
                </a:solidFill>
                <a:latin typeface="Quattrocento Sans"/>
                <a:ea typeface="Quattrocento Sans"/>
                <a:cs typeface="Quattrocento Sans"/>
                <a:sym typeface="Quattrocento Sans"/>
              </a:rPr>
              <a:t> = </a:t>
            </a:r>
            <a:r>
              <a:rPr i="0" lang="es-ES" sz="1600" u="none" cap="none" strike="noStrike">
                <a:solidFill>
                  <a:srgbClr val="969696"/>
                </a:solidFill>
                <a:latin typeface="Quattrocento Sans"/>
                <a:ea typeface="Quattrocento Sans"/>
                <a:cs typeface="Quattrocento Sans"/>
                <a:sym typeface="Quattrocento Sans"/>
              </a:rPr>
              <a:t>Muy bien + bien    </a:t>
            </a:r>
            <a:r>
              <a:rPr b="1" i="0" lang="es-ES" sz="1600" u="none" cap="none" strike="noStrike">
                <a:solidFill>
                  <a:srgbClr val="000000"/>
                </a:solidFill>
                <a:latin typeface="Quattrocento Sans"/>
                <a:ea typeface="Quattrocento Sans"/>
                <a:cs typeface="Quattrocento Sans"/>
                <a:sym typeface="Quattrocento Sans"/>
              </a:rPr>
              <a:t>      </a:t>
            </a:r>
            <a:r>
              <a:rPr b="1" lang="es-ES" sz="1600">
                <a:solidFill>
                  <a:schemeClr val="accent1"/>
                </a:solidFill>
                <a:latin typeface="Quattrocento Sans"/>
                <a:ea typeface="Quattrocento Sans"/>
                <a:cs typeface="Quattrocento Sans"/>
                <a:sym typeface="Quattrocento Sans"/>
              </a:rPr>
              <a:t>Negativa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Muy mal + mal </a:t>
            </a:r>
            <a:r>
              <a:rPr b="1" lang="es-ES" sz="1600">
                <a:solidFill>
                  <a:schemeClr val="dk1"/>
                </a:solidFill>
                <a:latin typeface="Quattrocento Sans"/>
                <a:ea typeface="Quattrocento Sans"/>
                <a:cs typeface="Quattrocento Sans"/>
                <a:sym typeface="Quattrocento Sans"/>
              </a:rPr>
              <a:t>      </a:t>
            </a:r>
            <a:r>
              <a:rPr b="1" lang="es-ES" sz="1600">
                <a:solidFill>
                  <a:srgbClr val="FF0000"/>
                </a:solidFill>
                <a:latin typeface="Quattrocento Sans"/>
                <a:ea typeface="Quattrocento Sans"/>
                <a:cs typeface="Quattrocento Sans"/>
                <a:sym typeface="Quattrocento Sans"/>
              </a:rPr>
              <a:t>Neutra</a:t>
            </a:r>
            <a:r>
              <a:rPr b="1" lang="es-ES" sz="1600">
                <a:solidFill>
                  <a:schemeClr val="dk1"/>
                </a:solidFill>
                <a:latin typeface="Quattrocento Sans"/>
                <a:ea typeface="Quattrocento Sans"/>
                <a:cs typeface="Quattrocento Sans"/>
                <a:sym typeface="Quattrocento Sans"/>
              </a:rPr>
              <a:t> =</a:t>
            </a:r>
            <a:r>
              <a:rPr lang="es-ES" sz="1600">
                <a:solidFill>
                  <a:srgbClr val="969696"/>
                </a:solidFill>
                <a:latin typeface="Quattrocento Sans"/>
                <a:ea typeface="Quattrocento Sans"/>
                <a:cs typeface="Quattrocento Sans"/>
                <a:sym typeface="Quattrocento Sans"/>
              </a:rPr>
              <a:t> Normal </a:t>
            </a:r>
            <a:r>
              <a:rPr b="1" lang="es-ES" sz="1600">
                <a:solidFill>
                  <a:schemeClr val="dk1"/>
                </a:solidFill>
                <a:latin typeface="Quattrocento Sans"/>
                <a:ea typeface="Quattrocento Sans"/>
                <a:cs typeface="Quattrocento Sans"/>
                <a:sym typeface="Quattrocento Sans"/>
              </a:rPr>
              <a:t>    </a:t>
            </a:r>
            <a:endParaRPr/>
          </a:p>
        </p:txBody>
      </p:sp>
      <p:sp>
        <p:nvSpPr>
          <p:cNvPr id="505" name="Google Shape;505;p52"/>
          <p:cNvSpPr txBox="1"/>
          <p:nvPr>
            <p:ph idx="12" type="sldNum"/>
          </p:nvPr>
        </p:nvSpPr>
        <p:spPr>
          <a:xfrm>
            <a:off x="8695664" y="6160474"/>
            <a:ext cx="2844300" cy="36510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506" name="Google Shape;506;p52"/>
          <p:cNvSpPr txBox="1"/>
          <p:nvPr/>
        </p:nvSpPr>
        <p:spPr>
          <a:xfrm>
            <a:off x="821975"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Tiempo de Visita</a:t>
            </a:r>
            <a:endParaRPr/>
          </a:p>
        </p:txBody>
      </p:sp>
      <p:sp>
        <p:nvSpPr>
          <p:cNvPr id="507" name="Google Shape;507;p52"/>
          <p:cNvSpPr txBox="1"/>
          <p:nvPr/>
        </p:nvSpPr>
        <p:spPr>
          <a:xfrm>
            <a:off x="3606967" y="4278261"/>
            <a:ext cx="15681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Iluminación</a:t>
            </a:r>
            <a:endParaRPr/>
          </a:p>
        </p:txBody>
      </p:sp>
      <p:pic>
        <p:nvPicPr>
          <p:cNvPr id="508" name="Google Shape;508;p52"/>
          <p:cNvPicPr preferRelativeResize="0"/>
          <p:nvPr/>
        </p:nvPicPr>
        <p:blipFill rotWithShape="1">
          <a:blip r:embed="rId3">
            <a:alphaModFix/>
          </a:blip>
          <a:srcRect b="3609" l="0" r="0" t="3609"/>
          <a:stretch/>
        </p:blipFill>
        <p:spPr>
          <a:xfrm>
            <a:off x="10173250" y="164475"/>
            <a:ext cx="1466850" cy="1714500"/>
          </a:xfrm>
          <a:prstGeom prst="rect">
            <a:avLst/>
          </a:prstGeom>
          <a:noFill/>
          <a:ln>
            <a:noFill/>
          </a:ln>
        </p:spPr>
      </p:pic>
      <p:sp>
        <p:nvSpPr>
          <p:cNvPr id="509" name="Google Shape;509;p52"/>
          <p:cNvSpPr txBox="1"/>
          <p:nvPr/>
        </p:nvSpPr>
        <p:spPr>
          <a:xfrm>
            <a:off x="8868675" y="4099400"/>
            <a:ext cx="16314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lang="es-ES" sz="1600">
                <a:solidFill>
                  <a:srgbClr val="0070C0"/>
                </a:solidFill>
                <a:latin typeface="Quattrocento Sans"/>
                <a:ea typeface="Quattrocento Sans"/>
                <a:cs typeface="Quattrocento Sans"/>
                <a:sym typeface="Quattrocento Sans"/>
              </a:rPr>
              <a:t>Profesionalidad Guía</a:t>
            </a:r>
            <a:endParaRPr/>
          </a:p>
        </p:txBody>
      </p:sp>
      <p:sp>
        <p:nvSpPr>
          <p:cNvPr id="510" name="Google Shape;510;p52"/>
          <p:cNvSpPr txBox="1"/>
          <p:nvPr/>
        </p:nvSpPr>
        <p:spPr>
          <a:xfrm>
            <a:off x="149800" y="1200726"/>
            <a:ext cx="10005900" cy="808200"/>
          </a:xfrm>
          <a:prstGeom prst="rect">
            <a:avLst/>
          </a:prstGeom>
          <a:noFill/>
          <a:ln>
            <a:noFill/>
          </a:ln>
        </p:spPr>
        <p:txBody>
          <a:bodyPr anchorCtr="0" anchor="t" bIns="91425" lIns="91425" spcFirstLastPara="1" rIns="91425" wrap="square" tIns="91425">
            <a:spAutoFit/>
          </a:bodyPr>
          <a:lstStyle/>
          <a:p>
            <a:pPr indent="0" lvl="0" marL="0" rtl="0" algn="ctr">
              <a:lnSpc>
                <a:spcPct val="150000"/>
              </a:lnSpc>
              <a:spcBef>
                <a:spcPts val="0"/>
              </a:spcBef>
              <a:spcAft>
                <a:spcPts val="0"/>
              </a:spcAft>
              <a:buNone/>
            </a:pPr>
            <a:r>
              <a:rPr lang="es-ES" sz="1500">
                <a:solidFill>
                  <a:schemeClr val="dk1"/>
                </a:solidFill>
                <a:latin typeface="Quattrocento Sans"/>
                <a:ea typeface="Quattrocento Sans"/>
                <a:cs typeface="Quattrocento Sans"/>
                <a:sym typeface="Quattrocento Sans"/>
              </a:rPr>
              <a:t>Para Cueva de Los Verdes esta pregunta se respondió por 12 clientes (100% muestra de CV), todos los aspectos fueron valorados </a:t>
            </a:r>
            <a:r>
              <a:rPr lang="es-ES" sz="1500">
                <a:solidFill>
                  <a:schemeClr val="dk1"/>
                </a:solidFill>
                <a:latin typeface="Quattrocento Sans"/>
                <a:ea typeface="Quattrocento Sans"/>
                <a:cs typeface="Quattrocento Sans"/>
                <a:sym typeface="Quattrocento Sans"/>
              </a:rPr>
              <a:t>positivamente</a:t>
            </a:r>
            <a:r>
              <a:rPr lang="es-ES" sz="1500">
                <a:solidFill>
                  <a:schemeClr val="dk1"/>
                </a:solidFill>
                <a:latin typeface="Quattrocento Sans"/>
                <a:ea typeface="Quattrocento Sans"/>
                <a:cs typeface="Quattrocento Sans"/>
                <a:sym typeface="Quattrocento Sans"/>
              </a:rPr>
              <a:t> en el </a:t>
            </a:r>
            <a:r>
              <a:rPr b="1" lang="es-ES" sz="1800">
                <a:solidFill>
                  <a:schemeClr val="dk1"/>
                </a:solidFill>
                <a:latin typeface="Quattrocento Sans"/>
                <a:ea typeface="Quattrocento Sans"/>
                <a:cs typeface="Quattrocento Sans"/>
                <a:sym typeface="Quattrocento Sans"/>
              </a:rPr>
              <a:t>100%</a:t>
            </a:r>
            <a:r>
              <a:rPr lang="es-ES" sz="1500">
                <a:solidFill>
                  <a:schemeClr val="dk1"/>
                </a:solidFill>
                <a:latin typeface="Quattrocento Sans"/>
                <a:ea typeface="Quattrocento Sans"/>
                <a:cs typeface="Quattrocento Sans"/>
                <a:sym typeface="Quattrocento Sans"/>
              </a:rPr>
              <a:t> de los casos a excepción del tiempo de visita (</a:t>
            </a:r>
            <a:r>
              <a:rPr b="1" lang="es-ES" sz="1800">
                <a:solidFill>
                  <a:schemeClr val="dk1"/>
                </a:solidFill>
                <a:latin typeface="Quattrocento Sans"/>
                <a:ea typeface="Quattrocento Sans"/>
                <a:cs typeface="Quattrocento Sans"/>
                <a:sym typeface="Quattrocento Sans"/>
              </a:rPr>
              <a:t>92% </a:t>
            </a:r>
            <a:r>
              <a:rPr lang="es-ES" sz="1500">
                <a:solidFill>
                  <a:schemeClr val="dk1"/>
                </a:solidFill>
                <a:latin typeface="Quattrocento Sans"/>
                <a:ea typeface="Quattrocento Sans"/>
                <a:cs typeface="Quattrocento Sans"/>
                <a:sym typeface="Quattrocento Sans"/>
              </a:rPr>
              <a:t>de menciones positivas).</a:t>
            </a:r>
            <a:endParaRPr sz="1500"/>
          </a:p>
        </p:txBody>
      </p:sp>
      <p:sp>
        <p:nvSpPr>
          <p:cNvPr id="511" name="Google Shape;511;p52"/>
          <p:cNvSpPr txBox="1"/>
          <p:nvPr/>
        </p:nvSpPr>
        <p:spPr>
          <a:xfrm>
            <a:off x="6371250" y="4099412"/>
            <a:ext cx="15888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a:t>
            </a:r>
            <a:r>
              <a:rPr b="1" lang="es-ES" sz="1600">
                <a:solidFill>
                  <a:srgbClr val="0070C0"/>
                </a:solidFill>
                <a:latin typeface="Quattrocento Sans"/>
                <a:ea typeface="Quattrocento Sans"/>
                <a:cs typeface="Quattrocento Sans"/>
                <a:sym typeface="Quattrocento Sans"/>
              </a:rPr>
              <a:t>Recibida</a:t>
            </a:r>
            <a:endParaRPr/>
          </a:p>
        </p:txBody>
      </p:sp>
      <p:pic>
        <p:nvPicPr>
          <p:cNvPr id="512" name="Google Shape;512;p52" title="Gráfico"/>
          <p:cNvPicPr preferRelativeResize="0"/>
          <p:nvPr/>
        </p:nvPicPr>
        <p:blipFill>
          <a:blip r:embed="rId4">
            <a:alphaModFix/>
          </a:blip>
          <a:stretch>
            <a:fillRect/>
          </a:stretch>
        </p:blipFill>
        <p:spPr>
          <a:xfrm>
            <a:off x="205825" y="4846450"/>
            <a:ext cx="2778349" cy="1714502"/>
          </a:xfrm>
          <a:prstGeom prst="rect">
            <a:avLst/>
          </a:prstGeom>
          <a:noFill/>
          <a:ln>
            <a:noFill/>
          </a:ln>
        </p:spPr>
      </p:pic>
      <p:pic>
        <p:nvPicPr>
          <p:cNvPr id="513" name="Google Shape;513;p52" title="Gráfico"/>
          <p:cNvPicPr preferRelativeResize="0"/>
          <p:nvPr/>
        </p:nvPicPr>
        <p:blipFill>
          <a:blip r:embed="rId5">
            <a:alphaModFix/>
          </a:blip>
          <a:stretch>
            <a:fillRect/>
          </a:stretch>
        </p:blipFill>
        <p:spPr>
          <a:xfrm>
            <a:off x="3051925" y="4846450"/>
            <a:ext cx="2778345" cy="1714500"/>
          </a:xfrm>
          <a:prstGeom prst="rect">
            <a:avLst/>
          </a:prstGeom>
          <a:noFill/>
          <a:ln>
            <a:noFill/>
          </a:ln>
        </p:spPr>
      </p:pic>
      <p:pic>
        <p:nvPicPr>
          <p:cNvPr id="514" name="Google Shape;514;p52" title="Gráfico"/>
          <p:cNvPicPr preferRelativeResize="0"/>
          <p:nvPr/>
        </p:nvPicPr>
        <p:blipFill>
          <a:blip r:embed="rId6">
            <a:alphaModFix/>
          </a:blip>
          <a:stretch>
            <a:fillRect/>
          </a:stretch>
        </p:blipFill>
        <p:spPr>
          <a:xfrm>
            <a:off x="5843685" y="4894025"/>
            <a:ext cx="2643940" cy="1631550"/>
          </a:xfrm>
          <a:prstGeom prst="rect">
            <a:avLst/>
          </a:prstGeom>
          <a:noFill/>
          <a:ln>
            <a:noFill/>
          </a:ln>
        </p:spPr>
      </p:pic>
      <p:pic>
        <p:nvPicPr>
          <p:cNvPr id="515" name="Google Shape;515;p52" title="Gráfico"/>
          <p:cNvPicPr preferRelativeResize="0"/>
          <p:nvPr/>
        </p:nvPicPr>
        <p:blipFill>
          <a:blip r:embed="rId7">
            <a:alphaModFix/>
          </a:blip>
          <a:stretch>
            <a:fillRect/>
          </a:stretch>
        </p:blipFill>
        <p:spPr>
          <a:xfrm>
            <a:off x="8429625" y="4894075"/>
            <a:ext cx="2643950" cy="1631569"/>
          </a:xfrm>
          <a:prstGeom prst="rect">
            <a:avLst/>
          </a:prstGeom>
          <a:noFill/>
          <a:ln>
            <a:noFill/>
          </a:ln>
        </p:spPr>
      </p:pic>
      <p:pic>
        <p:nvPicPr>
          <p:cNvPr descr="C:\Users\usuario\Desktop\time_icon.png" id="516" name="Google Shape;516;p52"/>
          <p:cNvPicPr preferRelativeResize="0"/>
          <p:nvPr/>
        </p:nvPicPr>
        <p:blipFill rotWithShape="1">
          <a:blip r:embed="rId8">
            <a:alphaModFix/>
          </a:blip>
          <a:srcRect b="0" l="0" r="0" t="0"/>
          <a:stretch/>
        </p:blipFill>
        <p:spPr>
          <a:xfrm>
            <a:off x="737750" y="2384925"/>
            <a:ext cx="1714500" cy="1714500"/>
          </a:xfrm>
          <a:prstGeom prst="rect">
            <a:avLst/>
          </a:prstGeom>
          <a:noFill/>
          <a:ln>
            <a:noFill/>
          </a:ln>
        </p:spPr>
      </p:pic>
      <p:pic>
        <p:nvPicPr>
          <p:cNvPr descr="C:\Users\usuario\Desktop\iluminación.jpg" id="517" name="Google Shape;517;p52"/>
          <p:cNvPicPr preferRelativeResize="0"/>
          <p:nvPr/>
        </p:nvPicPr>
        <p:blipFill rotWithShape="1">
          <a:blip r:embed="rId9">
            <a:alphaModFix/>
          </a:blip>
          <a:srcRect b="0" l="0" r="0" t="0"/>
          <a:stretch/>
        </p:blipFill>
        <p:spPr>
          <a:xfrm>
            <a:off x="3572350" y="2461923"/>
            <a:ext cx="1714500" cy="1714452"/>
          </a:xfrm>
          <a:prstGeom prst="rect">
            <a:avLst/>
          </a:prstGeom>
          <a:noFill/>
          <a:ln>
            <a:noFill/>
          </a:ln>
        </p:spPr>
      </p:pic>
      <p:pic>
        <p:nvPicPr>
          <p:cNvPr descr="C:\Users\usuario\Desktop\información del guía.png" id="518" name="Google Shape;518;p52"/>
          <p:cNvPicPr preferRelativeResize="0"/>
          <p:nvPr/>
        </p:nvPicPr>
        <p:blipFill rotWithShape="1">
          <a:blip r:embed="rId10">
            <a:alphaModFix/>
          </a:blip>
          <a:srcRect b="3824" l="23224" r="22243" t="5768"/>
          <a:stretch/>
        </p:blipFill>
        <p:spPr>
          <a:xfrm>
            <a:off x="6276028" y="2550800"/>
            <a:ext cx="1779235" cy="1548600"/>
          </a:xfrm>
          <a:prstGeom prst="rect">
            <a:avLst/>
          </a:prstGeom>
          <a:noFill/>
          <a:ln>
            <a:noFill/>
          </a:ln>
        </p:spPr>
      </p:pic>
      <p:pic>
        <p:nvPicPr>
          <p:cNvPr descr="C:\Users\usuario\Desktop\guia sola.jpg" id="519" name="Google Shape;519;p52"/>
          <p:cNvPicPr preferRelativeResize="0"/>
          <p:nvPr/>
        </p:nvPicPr>
        <p:blipFill rotWithShape="1">
          <a:blip r:embed="rId11">
            <a:alphaModFix/>
          </a:blip>
          <a:srcRect b="0" l="0" r="0" t="0"/>
          <a:stretch/>
        </p:blipFill>
        <p:spPr>
          <a:xfrm>
            <a:off x="9347501" y="2211066"/>
            <a:ext cx="808202" cy="188832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53"/>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25" name="Google Shape;525;p53"/>
          <p:cNvSpPr txBox="1"/>
          <p:nvPr/>
        </p:nvSpPr>
        <p:spPr>
          <a:xfrm>
            <a:off x="442578" y="3763934"/>
            <a:ext cx="11305256" cy="145924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3F3F3F"/>
              </a:buClr>
              <a:buSzPts val="2400"/>
              <a:buFont typeface="Noto Sans Symbols"/>
              <a:buNone/>
            </a:pPr>
            <a:r>
              <a:rPr lang="es-ES" sz="2400">
                <a:solidFill>
                  <a:srgbClr val="3F3F3F"/>
                </a:solidFill>
                <a:latin typeface="Quattrocento Sans"/>
                <a:ea typeface="Quattrocento Sans"/>
                <a:cs typeface="Quattrocento Sans"/>
                <a:sym typeface="Quattrocento Sans"/>
              </a:rPr>
              <a:t>Principales comentarios realizados en las preguntas abiertas de mejora</a:t>
            </a:r>
            <a:endParaRPr/>
          </a:p>
          <a:p>
            <a:pPr indent="0" lvl="0" marL="0" marR="0" rtl="0" algn="just">
              <a:lnSpc>
                <a:spcPct val="150000"/>
              </a:lnSpc>
              <a:spcBef>
                <a:spcPts val="48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a:t>
            </a:r>
            <a:endParaRPr/>
          </a:p>
        </p:txBody>
      </p:sp>
      <p:sp>
        <p:nvSpPr>
          <p:cNvPr id="526" name="Google Shape;526;p53"/>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Aportaciones de los visitantes</a:t>
            </a:r>
            <a:endParaRPr b="1" sz="4800">
              <a:solidFill>
                <a:srgbClr val="FFFFFF"/>
              </a:solidFill>
              <a:latin typeface="Quattrocento Sans"/>
              <a:ea typeface="Quattrocento Sans"/>
              <a:cs typeface="Quattrocento Sans"/>
              <a:sym typeface="Quattrocento Sans"/>
            </a:endParaRPr>
          </a:p>
        </p:txBody>
      </p:sp>
      <p:sp>
        <p:nvSpPr>
          <p:cNvPr id="527" name="Google Shape;527;p53"/>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54"/>
          <p:cNvSpPr txBox="1"/>
          <p:nvPr/>
        </p:nvSpPr>
        <p:spPr>
          <a:xfrm>
            <a:off x="320966" y="0"/>
            <a:ext cx="11534880" cy="765498"/>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a:t>
            </a:r>
            <a:endParaRPr b="1" i="0" sz="3200" u="none" cap="none" strike="noStrike">
              <a:solidFill>
                <a:srgbClr val="003794"/>
              </a:solidFill>
              <a:latin typeface="Quattrocento Sans"/>
              <a:ea typeface="Quattrocento Sans"/>
              <a:cs typeface="Quattrocento Sans"/>
              <a:sym typeface="Quattrocento Sans"/>
            </a:endParaRPr>
          </a:p>
        </p:txBody>
      </p:sp>
      <p:sp>
        <p:nvSpPr>
          <p:cNvPr id="534" name="Google Shape;534;p54"/>
          <p:cNvSpPr txBox="1"/>
          <p:nvPr/>
        </p:nvSpPr>
        <p:spPr>
          <a:xfrm>
            <a:off x="320966" y="765498"/>
            <a:ext cx="11534880" cy="5801588"/>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spcBef>
                <a:spcPts val="0"/>
              </a:spcBef>
              <a:spcAft>
                <a:spcPts val="0"/>
              </a:spcAft>
              <a:buNone/>
            </a:pPr>
            <a:r>
              <a:rPr lang="es-ES" sz="2100">
                <a:solidFill>
                  <a:schemeClr val="dk1"/>
                </a:solidFill>
                <a:latin typeface="Calibri"/>
                <a:ea typeface="Calibri"/>
                <a:cs typeface="Calibri"/>
                <a:sym typeface="Calibri"/>
              </a:rPr>
              <a:t>La mayoría de clientes no realizan comentarios en las preguntas abiertas, </a:t>
            </a:r>
            <a:r>
              <a:rPr b="1" lang="es-ES" sz="2100">
                <a:solidFill>
                  <a:schemeClr val="dk1"/>
                </a:solidFill>
                <a:latin typeface="Calibri"/>
                <a:ea typeface="Calibri"/>
                <a:cs typeface="Calibri"/>
                <a:sym typeface="Calibri"/>
              </a:rPr>
              <a:t>77 de 676</a:t>
            </a:r>
            <a:r>
              <a:rPr lang="es-ES" sz="2100">
                <a:solidFill>
                  <a:schemeClr val="dk1"/>
                </a:solidFill>
                <a:latin typeface="Calibri"/>
                <a:ea typeface="Calibri"/>
                <a:cs typeface="Calibri"/>
                <a:sym typeface="Calibri"/>
              </a:rPr>
              <a:t> (un 11.4% de los mismos), en conjunto se obtienen </a:t>
            </a:r>
            <a:r>
              <a:rPr b="1" lang="es-ES" sz="2100">
                <a:solidFill>
                  <a:schemeClr val="dk1"/>
                </a:solidFill>
                <a:latin typeface="Calibri"/>
                <a:ea typeface="Calibri"/>
                <a:cs typeface="Calibri"/>
                <a:sym typeface="Calibri"/>
              </a:rPr>
              <a:t>103 menciones</a:t>
            </a:r>
            <a:r>
              <a:rPr lang="es-ES" sz="2100">
                <a:solidFill>
                  <a:schemeClr val="dk1"/>
                </a:solidFill>
                <a:latin typeface="Calibri"/>
                <a:ea typeface="Calibri"/>
                <a:cs typeface="Calibri"/>
                <a:sym typeface="Calibri"/>
              </a:rPr>
              <a:t>. El centro donde más muestra se recoge es Mirador del Río con 42 aportaciones. En general la queja más frecuente es el precio con 23 menciones y falta de información con 13.</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rtl="0" algn="just">
              <a:spcBef>
                <a:spcPts val="0"/>
              </a:spcBef>
              <a:spcAft>
                <a:spcPts val="0"/>
              </a:spcAft>
              <a:buClr>
                <a:schemeClr val="dk1"/>
              </a:buClr>
              <a:buFont typeface="Arial"/>
              <a:buNone/>
            </a:pPr>
            <a:r>
              <a:rPr lang="es-ES" sz="2100">
                <a:solidFill>
                  <a:schemeClr val="dk1"/>
                </a:solidFill>
                <a:latin typeface="Calibri"/>
                <a:ea typeface="Calibri"/>
                <a:cs typeface="Calibri"/>
                <a:sym typeface="Calibri"/>
              </a:rPr>
              <a:t>        MIRADOR DEL RÍO</a:t>
            </a:r>
            <a:r>
              <a:rPr lang="es-ES" sz="2100">
                <a:solidFill>
                  <a:schemeClr val="dk1"/>
                </a:solidFill>
                <a:latin typeface="Calibri"/>
                <a:ea typeface="Calibri"/>
                <a:cs typeface="Calibri"/>
                <a:sym typeface="Calibri"/>
              </a:rPr>
              <a:t> (42 clientes/ 51 menciones)</a:t>
            </a:r>
            <a:endParaRPr>
              <a:solidFill>
                <a:schemeClr val="dk1"/>
              </a:solidFill>
            </a:endParaRPr>
          </a:p>
          <a:p>
            <a:pPr indent="-133350" lvl="1" marL="544250" rtl="0" algn="just">
              <a:spcBef>
                <a:spcPts val="0"/>
              </a:spcBef>
              <a:spcAft>
                <a:spcPts val="0"/>
              </a:spcAft>
              <a:buClr>
                <a:schemeClr val="dk1"/>
              </a:buClr>
              <a:buSzPts val="2100"/>
              <a:buChar char="•"/>
            </a:pPr>
            <a:r>
              <a:rPr b="1" lang="es-ES" sz="2100">
                <a:solidFill>
                  <a:schemeClr val="dk1"/>
                </a:solidFill>
                <a:latin typeface="Calibri"/>
                <a:ea typeface="Calibri"/>
                <a:cs typeface="Calibri"/>
                <a:sym typeface="Calibri"/>
              </a:rPr>
              <a:t> Elevada repetición: </a:t>
            </a:r>
            <a:r>
              <a:rPr lang="es-ES" sz="2100">
                <a:solidFill>
                  <a:schemeClr val="dk1"/>
                </a:solidFill>
                <a:latin typeface="Calibri"/>
                <a:ea typeface="Calibri"/>
                <a:cs typeface="Calibri"/>
                <a:sym typeface="Calibri"/>
              </a:rPr>
              <a:t>Precio excesivo (12),nublado/clima (9), información (7).</a:t>
            </a:r>
            <a:endParaRPr sz="2100">
              <a:solidFill>
                <a:schemeClr val="dk1"/>
              </a:solidFill>
              <a:latin typeface="Calibri"/>
              <a:ea typeface="Calibri"/>
              <a:cs typeface="Calibri"/>
              <a:sym typeface="Calibri"/>
            </a:endParaRPr>
          </a:p>
          <a:p>
            <a:pPr indent="0" lvl="0" marL="91440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100">
                <a:solidFill>
                  <a:schemeClr val="dk1"/>
                </a:solidFill>
                <a:latin typeface="Calibri"/>
                <a:ea typeface="Calibri"/>
                <a:cs typeface="Calibri"/>
                <a:sym typeface="Calibri"/>
              </a:rPr>
              <a:t>        JAMEOS DEL AGUA (21 clientes/ 33 menciones)</a:t>
            </a:r>
            <a:endParaRPr/>
          </a:p>
          <a:p>
            <a:pPr indent="-133350" lvl="1" marL="544250" marR="0" rtl="0" algn="just">
              <a:spcBef>
                <a:spcPts val="0"/>
              </a:spcBef>
              <a:spcAft>
                <a:spcPts val="0"/>
              </a:spcAft>
              <a:buClr>
                <a:schemeClr val="dk1"/>
              </a:buClr>
              <a:buSzPts val="2100"/>
              <a:buFont typeface="Arial"/>
              <a:buChar char="•"/>
            </a:pPr>
            <a:r>
              <a:rPr b="0" i="0" lang="es-ES" sz="2100" u="none" cap="none" strike="noStrike">
                <a:solidFill>
                  <a:schemeClr val="dk1"/>
                </a:solidFill>
                <a:latin typeface="Calibri"/>
                <a:ea typeface="Calibri"/>
                <a:cs typeface="Calibri"/>
                <a:sym typeface="Calibri"/>
              </a:rPr>
              <a:t> </a:t>
            </a:r>
            <a:r>
              <a:rPr b="1" i="0" lang="es-ES" sz="2100" u="none" cap="none" strike="noStrike">
                <a:solidFill>
                  <a:schemeClr val="dk1"/>
                </a:solidFill>
                <a:latin typeface="Calibri"/>
                <a:ea typeface="Calibri"/>
                <a:cs typeface="Calibri"/>
                <a:sym typeface="Calibri"/>
              </a:rPr>
              <a:t>Elevada repetición: </a:t>
            </a:r>
            <a:r>
              <a:rPr lang="es-ES" sz="2100">
                <a:solidFill>
                  <a:schemeClr val="dk1"/>
                </a:solidFill>
                <a:latin typeface="Calibri"/>
                <a:ea typeface="Calibri"/>
                <a:cs typeface="Calibri"/>
                <a:sym typeface="Calibri"/>
              </a:rPr>
              <a:t>Precio excesivo (8), permitir baño (7), información (3),  tiempo de espera (2).</a:t>
            </a:r>
            <a:endParaRPr sz="2100">
              <a:solidFill>
                <a:schemeClr val="dk1"/>
              </a:solidFill>
              <a:latin typeface="Calibri"/>
              <a:ea typeface="Calibri"/>
              <a:cs typeface="Calibri"/>
              <a:sym typeface="Calibri"/>
            </a:endParaRPr>
          </a:p>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rPr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JARDÍN DE CACTUS (13 clientes/ 18 menciones)</a:t>
            </a:r>
            <a:endParaRPr>
              <a:solidFill>
                <a:schemeClr val="dk1"/>
              </a:solidFill>
            </a:endParaRPr>
          </a:p>
          <a:p>
            <a:pPr indent="-133350" lvl="1" marL="544250" rtl="0" algn="just">
              <a:spcBef>
                <a:spcPts val="0"/>
              </a:spcBef>
              <a:spcAft>
                <a:spcPts val="0"/>
              </a:spcAft>
              <a:buClr>
                <a:schemeClr val="dk1"/>
              </a:buClr>
              <a:buSzPts val="2100"/>
              <a:buChar char="•"/>
            </a:pPr>
            <a:r>
              <a:rPr lang="es-ES" sz="2100">
                <a:solidFill>
                  <a:schemeClr val="dk1"/>
                </a:solidFill>
                <a:latin typeface="Calibri"/>
                <a:ea typeface="Calibri"/>
                <a:cs typeface="Calibri"/>
                <a:sym typeface="Calibri"/>
              </a:rPr>
              <a:t> </a:t>
            </a:r>
            <a:r>
              <a:rPr b="1" lang="es-ES" sz="2100">
                <a:solidFill>
                  <a:schemeClr val="dk1"/>
                </a:solidFill>
                <a:latin typeface="Calibri"/>
                <a:ea typeface="Calibri"/>
                <a:cs typeface="Calibri"/>
                <a:sym typeface="Calibri"/>
              </a:rPr>
              <a:t>Elevada repetición: </a:t>
            </a:r>
            <a:r>
              <a:rPr lang="es-ES" sz="2100">
                <a:solidFill>
                  <a:schemeClr val="dk1"/>
                </a:solidFill>
                <a:latin typeface="Calibri"/>
                <a:ea typeface="Calibri"/>
                <a:cs typeface="Calibri"/>
                <a:sym typeface="Calibri"/>
              </a:rPr>
              <a:t>Precio excesivo (3), seguridad en terrazas (3), información (2).</a:t>
            </a:r>
            <a:endParaRPr sz="2100">
              <a:solidFill>
                <a:schemeClr val="dk1"/>
              </a:solidFill>
              <a:latin typeface="Calibri"/>
              <a:ea typeface="Calibri"/>
              <a:cs typeface="Calibri"/>
              <a:sym typeface="Calibri"/>
            </a:endParaRPr>
          </a:p>
          <a:p>
            <a:pPr indent="0" lvl="0" marL="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rtl="0" algn="just">
              <a:spcBef>
                <a:spcPts val="0"/>
              </a:spcBef>
              <a:spcAft>
                <a:spcPts val="0"/>
              </a:spcAft>
              <a:buNone/>
            </a:pPr>
            <a:r>
              <a:rPr lang="es-ES" sz="2100">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CUEVA DE LOS VERDES (1 cliente/ </a:t>
            </a:r>
            <a:r>
              <a:rPr lang="es-ES" sz="2100">
                <a:solidFill>
                  <a:schemeClr val="dk1"/>
                </a:solidFill>
                <a:latin typeface="Calibri"/>
                <a:ea typeface="Calibri"/>
                <a:cs typeface="Calibri"/>
                <a:sym typeface="Calibri"/>
              </a:rPr>
              <a:t>1 mención</a:t>
            </a:r>
            <a:r>
              <a:rPr lang="es-ES" sz="2100">
                <a:solidFill>
                  <a:schemeClr val="dk1"/>
                </a:solidFill>
                <a:latin typeface="Calibri"/>
                <a:ea typeface="Calibri"/>
                <a:cs typeface="Calibri"/>
                <a:sym typeface="Calibri"/>
              </a:rPr>
              <a:t>)</a:t>
            </a:r>
            <a:endParaRPr/>
          </a:p>
          <a:p>
            <a:pPr indent="-133350" lvl="1" marL="544250" marR="0" rtl="0" algn="just">
              <a:spcBef>
                <a:spcPts val="0"/>
              </a:spcBef>
              <a:spcAft>
                <a:spcPts val="0"/>
              </a:spcAft>
              <a:buClr>
                <a:schemeClr val="dk1"/>
              </a:buClr>
              <a:buSzPts val="2100"/>
              <a:buFont typeface="Arial"/>
              <a:buChar char="•"/>
            </a:pPr>
            <a:r>
              <a:rPr b="0" i="0" lang="es-ES" sz="2100" u="none" cap="none" strike="noStrike">
                <a:solidFill>
                  <a:schemeClr val="dk1"/>
                </a:solidFill>
                <a:latin typeface="Calibri"/>
                <a:ea typeface="Calibri"/>
                <a:cs typeface="Calibri"/>
                <a:sym typeface="Calibri"/>
              </a:rPr>
              <a:t> </a:t>
            </a:r>
            <a:r>
              <a:rPr b="1" i="0" lang="es-ES" sz="2100" u="none" cap="none" strike="noStrike">
                <a:solidFill>
                  <a:schemeClr val="dk1"/>
                </a:solidFill>
                <a:latin typeface="Calibri"/>
                <a:ea typeface="Calibri"/>
                <a:cs typeface="Calibri"/>
                <a:sym typeface="Calibri"/>
              </a:rPr>
              <a:t>Propuestas</a:t>
            </a:r>
            <a:r>
              <a:rPr b="0" i="0" lang="es-ES" sz="2100" u="none" cap="none" strike="noStrike">
                <a:solidFill>
                  <a:schemeClr val="dk1"/>
                </a:solidFill>
                <a:latin typeface="Calibri"/>
                <a:ea typeface="Calibri"/>
                <a:cs typeface="Calibri"/>
                <a:sym typeface="Calibri"/>
              </a:rPr>
              <a:t>: </a:t>
            </a:r>
            <a:r>
              <a:rPr lang="es-ES" sz="2100">
                <a:solidFill>
                  <a:schemeClr val="dk1"/>
                </a:solidFill>
                <a:latin typeface="Calibri"/>
                <a:ea typeface="Calibri"/>
                <a:cs typeface="Calibri"/>
                <a:sym typeface="Calibri"/>
              </a:rPr>
              <a:t>Trato discriminatorio  (1).</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35" name="Google Shape;535;p54"/>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5"/>
          <p:cNvSpPr txBox="1"/>
          <p:nvPr/>
        </p:nvSpPr>
        <p:spPr>
          <a:xfrm>
            <a:off x="320966" y="0"/>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lang="es-ES" sz="3200">
                <a:solidFill>
                  <a:srgbClr val="003794"/>
                </a:solidFill>
                <a:latin typeface="Quattrocento Sans"/>
                <a:ea typeface="Quattrocento Sans"/>
                <a:cs typeface="Quattrocento Sans"/>
                <a:sym typeface="Quattrocento Sans"/>
              </a:rPr>
              <a:t>Aportaciones de los visitantes (total menciones)</a:t>
            </a:r>
            <a:endParaRPr b="1" i="0" sz="3200" u="none" cap="none" strike="noStrike">
              <a:solidFill>
                <a:srgbClr val="003794"/>
              </a:solidFill>
              <a:latin typeface="Quattrocento Sans"/>
              <a:ea typeface="Quattrocento Sans"/>
              <a:cs typeface="Quattrocento Sans"/>
              <a:sym typeface="Quattrocento Sans"/>
            </a:endParaRPr>
          </a:p>
        </p:txBody>
      </p:sp>
      <p:sp>
        <p:nvSpPr>
          <p:cNvPr id="542" name="Google Shape;542;p55"/>
          <p:cNvSpPr txBox="1"/>
          <p:nvPr/>
        </p:nvSpPr>
        <p:spPr>
          <a:xfrm>
            <a:off x="320966" y="765498"/>
            <a:ext cx="11535000" cy="5801700"/>
          </a:xfrm>
          <a:prstGeom prst="rect">
            <a:avLst/>
          </a:prstGeom>
          <a:solidFill>
            <a:schemeClr val="lt1"/>
          </a:solidFill>
          <a:ln cap="flat" cmpd="sng" w="9525">
            <a:solidFill>
              <a:srgbClr val="0070C0"/>
            </a:solidFill>
            <a:prstDash val="solid"/>
            <a:round/>
            <a:headEnd len="sm" w="sm" type="none"/>
            <a:tailEnd len="sm" w="sm" type="none"/>
          </a:ln>
        </p:spPr>
        <p:txBody>
          <a:bodyPr anchorCtr="0" anchor="t" bIns="45700" lIns="91425" spcFirstLastPara="1" rIns="91425" wrap="square" tIns="45700">
            <a:noAutofit/>
          </a:bodyPr>
          <a:lstStyle/>
          <a:p>
            <a:pPr indent="0" lvl="0" marL="914400" marR="0" rtl="0" algn="just">
              <a:spcBef>
                <a:spcPts val="0"/>
              </a:spcBef>
              <a:spcAft>
                <a:spcPts val="0"/>
              </a:spcAft>
              <a:buNone/>
            </a:pPr>
            <a:r>
              <a:t/>
            </a:r>
            <a:endParaRPr sz="2100">
              <a:solidFill>
                <a:schemeClr val="dk1"/>
              </a:solidFill>
              <a:latin typeface="Calibri"/>
              <a:ea typeface="Calibri"/>
              <a:cs typeface="Calibri"/>
              <a:sym typeface="Calibri"/>
            </a:endParaRPr>
          </a:p>
          <a:p>
            <a:pPr indent="0" lvl="0" marL="0" marR="0" rtl="0" algn="just">
              <a:spcBef>
                <a:spcPts val="0"/>
              </a:spcBef>
              <a:spcAft>
                <a:spcPts val="0"/>
              </a:spcAft>
              <a:buNone/>
            </a:pPr>
            <a:r>
              <a:t/>
            </a:r>
            <a:endParaRPr sz="1800">
              <a:solidFill>
                <a:schemeClr val="dk1"/>
              </a:solidFill>
              <a:latin typeface="Calibri"/>
              <a:ea typeface="Calibri"/>
              <a:cs typeface="Calibri"/>
              <a:sym typeface="Calibri"/>
            </a:endParaRPr>
          </a:p>
        </p:txBody>
      </p:sp>
      <p:sp>
        <p:nvSpPr>
          <p:cNvPr id="543" name="Google Shape;543;p55"/>
          <p:cNvSpPr txBox="1"/>
          <p:nvPr>
            <p:ph idx="12" type="sldNum"/>
          </p:nvPr>
        </p:nvSpPr>
        <p:spPr>
          <a:xfrm>
            <a:off x="8611039" y="615029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pic>
        <p:nvPicPr>
          <p:cNvPr id="544" name="Google Shape;544;p55" title="Gráfico"/>
          <p:cNvPicPr preferRelativeResize="0"/>
          <p:nvPr/>
        </p:nvPicPr>
        <p:blipFill>
          <a:blip r:embed="rId3">
            <a:alphaModFix/>
          </a:blip>
          <a:stretch>
            <a:fillRect/>
          </a:stretch>
        </p:blipFill>
        <p:spPr>
          <a:xfrm>
            <a:off x="1620500" y="1040262"/>
            <a:ext cx="8483625" cy="5168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56"/>
          <p:cNvSpPr/>
          <p:nvPr/>
        </p:nvSpPr>
        <p:spPr>
          <a:xfrm>
            <a:off x="0" y="0"/>
            <a:ext cx="12190413" cy="3645868"/>
          </a:xfrm>
          <a:prstGeom prst="rect">
            <a:avLst/>
          </a:prstGeom>
          <a:gradFill>
            <a:gsLst>
              <a:gs pos="0">
                <a:srgbClr val="3F3F3F"/>
              </a:gs>
              <a:gs pos="100000">
                <a:srgbClr val="606060"/>
              </a:gs>
            </a:gsLst>
            <a:path path="circle">
              <a:fillToRect b="50%" l="50%" r="50%" t="50%"/>
            </a:path>
            <a:tileRect/>
          </a:gradFill>
          <a:ln>
            <a:noFill/>
          </a:ln>
          <a:effectLst>
            <a:outerShdw blurRad="50800" rotWithShape="0" dir="5040000" dist="25400">
              <a:srgbClr val="000000">
                <a:alpha val="43921"/>
              </a:srgbClr>
            </a:outerShdw>
          </a:effectLst>
        </p:spPr>
        <p:txBody>
          <a:bodyPr anchorCtr="0" anchor="ctr" bIns="54425" lIns="108850" spcFirstLastPara="1" rIns="108850" wrap="square" tIns="54425">
            <a:noAutofit/>
          </a:bodyPr>
          <a:lstStyle/>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p:txBody>
      </p:sp>
      <p:sp>
        <p:nvSpPr>
          <p:cNvPr id="550" name="Google Shape;550;p56"/>
          <p:cNvSpPr txBox="1"/>
          <p:nvPr/>
        </p:nvSpPr>
        <p:spPr>
          <a:xfrm>
            <a:off x="442578" y="4077866"/>
            <a:ext cx="11305256" cy="831381"/>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2400"/>
              <a:buFont typeface="Noto Sans Symbols"/>
              <a:buNone/>
            </a:pPr>
            <a:r>
              <a:rPr lang="es-ES" sz="2400">
                <a:solidFill>
                  <a:srgbClr val="888888"/>
                </a:solidFill>
                <a:latin typeface="Quattrocento Sans"/>
                <a:ea typeface="Quattrocento Sans"/>
                <a:cs typeface="Quattrocento Sans"/>
                <a:sym typeface="Quattrocento Sans"/>
              </a:rPr>
              <a:t>Principales conclusiones y recomendaciones.</a:t>
            </a:r>
            <a:endParaRPr/>
          </a:p>
        </p:txBody>
      </p:sp>
      <p:sp>
        <p:nvSpPr>
          <p:cNvPr id="551" name="Google Shape;551;p56"/>
          <p:cNvSpPr txBox="1"/>
          <p:nvPr/>
        </p:nvSpPr>
        <p:spPr>
          <a:xfrm>
            <a:off x="323889" y="1998133"/>
            <a:ext cx="10019789" cy="141605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chemeClr val="lt1"/>
              </a:buClr>
              <a:buSzPts val="4800"/>
              <a:buFont typeface="Quattrocento Sans"/>
              <a:buNone/>
            </a:pPr>
            <a:r>
              <a:rPr b="1" lang="es-ES" sz="4800">
                <a:solidFill>
                  <a:schemeClr val="lt1"/>
                </a:solidFill>
                <a:latin typeface="Quattrocento Sans"/>
                <a:ea typeface="Quattrocento Sans"/>
                <a:cs typeface="Quattrocento Sans"/>
                <a:sym typeface="Quattrocento Sans"/>
              </a:rPr>
              <a:t>Conclusiones y Recomendaciones</a:t>
            </a:r>
            <a:endParaRPr b="1" sz="4800">
              <a:solidFill>
                <a:srgbClr val="FFFFFF"/>
              </a:solidFill>
              <a:latin typeface="Quattrocento Sans"/>
              <a:ea typeface="Quattrocento Sans"/>
              <a:cs typeface="Quattrocento Sans"/>
              <a:sym typeface="Quattrocento Sans"/>
            </a:endParaRPr>
          </a:p>
        </p:txBody>
      </p:sp>
      <p:sp>
        <p:nvSpPr>
          <p:cNvPr id="552" name="Google Shape;552;p5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57"/>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59" name="Google Shape;559;p57"/>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60" name="Google Shape;560;p57"/>
          <p:cNvSpPr txBox="1"/>
          <p:nvPr/>
        </p:nvSpPr>
        <p:spPr>
          <a:xfrm>
            <a:off x="328491" y="-13249"/>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61" name="Google Shape;561;p57"/>
          <p:cNvSpPr txBox="1"/>
          <p:nvPr/>
        </p:nvSpPr>
        <p:spPr>
          <a:xfrm>
            <a:off x="328500" y="718624"/>
            <a:ext cx="11535000" cy="5725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0" marR="0" rtl="0" algn="just">
              <a:spcBef>
                <a:spcPts val="0"/>
              </a:spcBef>
              <a:spcAft>
                <a:spcPts val="0"/>
              </a:spcAft>
              <a:buNone/>
            </a:pPr>
            <a:r>
              <a:rPr lang="es-ES" sz="1700">
                <a:solidFill>
                  <a:srgbClr val="000000"/>
                </a:solidFill>
                <a:latin typeface="Calibri"/>
                <a:ea typeface="Calibri"/>
                <a:cs typeface="Calibri"/>
                <a:sym typeface="Calibri"/>
              </a:rPr>
              <a:t>Las conclusiones que se exponen a continuación están descritas en base a los resultados del conjunto de CACT: </a:t>
            </a:r>
            <a:endParaRPr sz="17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700">
              <a:solidFill>
                <a:srgbClr val="000000"/>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El nivel de </a:t>
            </a:r>
            <a:r>
              <a:rPr b="1" lang="es-ES" sz="1900">
                <a:latin typeface="Calibri"/>
                <a:ea typeface="Calibri"/>
                <a:cs typeface="Calibri"/>
                <a:sym typeface="Calibri"/>
              </a:rPr>
              <a:t>promotores </a:t>
            </a:r>
            <a:r>
              <a:rPr lang="es-ES" sz="1900">
                <a:latin typeface="Calibri"/>
                <a:ea typeface="Calibri"/>
                <a:cs typeface="Calibri"/>
                <a:sym typeface="Calibri"/>
              </a:rPr>
              <a:t>disminuye </a:t>
            </a:r>
            <a:r>
              <a:rPr lang="es-ES" sz="1900">
                <a:latin typeface="Calibri"/>
                <a:ea typeface="Calibri"/>
                <a:cs typeface="Calibri"/>
                <a:sym typeface="Calibri"/>
              </a:rPr>
              <a:t>respecto al trimestre precedente y equivalente:</a:t>
            </a:r>
            <a:endParaRPr sz="1900">
              <a:solidFill>
                <a:srgbClr val="000000"/>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rtl="0" algn="just">
              <a:spcBef>
                <a:spcPts val="0"/>
              </a:spcBef>
              <a:spcAft>
                <a:spcPts val="0"/>
              </a:spcAft>
              <a:buNone/>
            </a:pPr>
            <a:r>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Promotores </a:t>
            </a:r>
            <a:r>
              <a:rPr b="1" lang="es-ES" sz="1900">
                <a:solidFill>
                  <a:srgbClr val="4A86E8"/>
                </a:solidFill>
                <a:latin typeface="Calibri"/>
                <a:ea typeface="Calibri"/>
                <a:cs typeface="Calibri"/>
                <a:sym typeface="Calibri"/>
              </a:rPr>
              <a:t>(51%)</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NPS </a:t>
            </a:r>
            <a:r>
              <a:rPr b="1" lang="es-ES" sz="1900">
                <a:solidFill>
                  <a:srgbClr val="4A86E8"/>
                </a:solidFill>
                <a:latin typeface="Calibri"/>
                <a:ea typeface="Calibri"/>
                <a:cs typeface="Calibri"/>
                <a:sym typeface="Calibri"/>
              </a:rPr>
              <a:t>(32%) </a:t>
            </a:r>
            <a:endParaRPr sz="19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b="1" sz="1900">
              <a:solidFill>
                <a:srgbClr val="4A86E8"/>
              </a:solidFill>
              <a:latin typeface="Calibri"/>
              <a:ea typeface="Calibri"/>
              <a:cs typeface="Calibri"/>
              <a:sym typeface="Calibri"/>
            </a:endParaRPr>
          </a:p>
          <a:p>
            <a:pPr indent="-450820" lvl="0" marL="457170" marR="0" rtl="0" algn="just">
              <a:spcBef>
                <a:spcPts val="0"/>
              </a:spcBef>
              <a:spcAft>
                <a:spcPts val="0"/>
              </a:spcAft>
              <a:buSzPts val="1900"/>
              <a:buFont typeface="Calibri"/>
              <a:buChar char="❏"/>
            </a:pPr>
            <a:r>
              <a:rPr lang="es-ES" sz="1900">
                <a:latin typeface="Calibri"/>
                <a:ea typeface="Calibri"/>
                <a:cs typeface="Calibri"/>
                <a:sym typeface="Calibri"/>
              </a:rPr>
              <a:t>L</a:t>
            </a:r>
            <a:r>
              <a:rPr lang="es-ES" sz="1900">
                <a:latin typeface="Calibri"/>
                <a:ea typeface="Calibri"/>
                <a:cs typeface="Calibri"/>
                <a:sym typeface="Calibri"/>
              </a:rPr>
              <a:t>as </a:t>
            </a:r>
            <a:r>
              <a:rPr b="1" lang="es-ES" sz="1900">
                <a:latin typeface="Calibri"/>
                <a:ea typeface="Calibri"/>
                <a:cs typeface="Calibri"/>
                <a:sym typeface="Calibri"/>
              </a:rPr>
              <a:t>expectativas </a:t>
            </a:r>
            <a:r>
              <a:rPr lang="es-ES" sz="1900">
                <a:latin typeface="Calibri"/>
                <a:ea typeface="Calibri"/>
                <a:cs typeface="Calibri"/>
                <a:sym typeface="Calibri"/>
              </a:rPr>
              <a:t>también disminuyen</a:t>
            </a:r>
            <a:r>
              <a:rPr b="1" lang="es-ES" sz="1900">
                <a:latin typeface="Calibri"/>
                <a:ea typeface="Calibri"/>
                <a:cs typeface="Calibri"/>
                <a:sym typeface="Calibri"/>
              </a:rPr>
              <a:t>, </a:t>
            </a:r>
            <a:r>
              <a:rPr lang="es-ES" sz="1900">
                <a:latin typeface="Calibri"/>
                <a:ea typeface="Calibri"/>
                <a:cs typeface="Calibri"/>
                <a:sym typeface="Calibri"/>
              </a:rPr>
              <a:t>quedan superadas: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Expectativas </a:t>
            </a:r>
            <a:r>
              <a:rPr b="1" lang="es-ES" sz="1900">
                <a:solidFill>
                  <a:srgbClr val="4A86E8"/>
                </a:solidFill>
                <a:latin typeface="Calibri"/>
                <a:ea typeface="Calibri"/>
                <a:cs typeface="Calibri"/>
                <a:sym typeface="Calibri"/>
              </a:rPr>
              <a:t>(64%)</a:t>
            </a:r>
            <a:endParaRPr b="1" sz="1900">
              <a:solidFill>
                <a:srgbClr val="4A86E8"/>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450820" lvl="0" marL="457170" marR="0" rtl="0" algn="just">
              <a:spcBef>
                <a:spcPts val="0"/>
              </a:spcBef>
              <a:spcAft>
                <a:spcPts val="0"/>
              </a:spcAft>
              <a:buSzPts val="1900"/>
              <a:buFont typeface="Quattrocento Sans"/>
              <a:buChar char="❏"/>
            </a:pPr>
            <a:r>
              <a:rPr lang="es-ES" sz="1900">
                <a:latin typeface="Calibri"/>
                <a:ea typeface="Calibri"/>
                <a:cs typeface="Calibri"/>
                <a:sym typeface="Calibri"/>
              </a:rPr>
              <a:t>En la </a:t>
            </a:r>
            <a:r>
              <a:rPr b="1" lang="es-ES" sz="1900">
                <a:latin typeface="Calibri"/>
                <a:ea typeface="Calibri"/>
                <a:cs typeface="Calibri"/>
                <a:sym typeface="Calibri"/>
              </a:rPr>
              <a:t>relación Calidad - Precio</a:t>
            </a:r>
            <a:r>
              <a:rPr lang="es-ES" sz="1900">
                <a:latin typeface="Calibri"/>
                <a:ea typeface="Calibri"/>
                <a:cs typeface="Calibri"/>
                <a:sym typeface="Calibri"/>
              </a:rPr>
              <a:t>, la media de satisfechos también baja: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349250" lvl="0" marL="914400" marR="0" rtl="0" algn="just">
              <a:spcBef>
                <a:spcPts val="0"/>
              </a:spcBef>
              <a:spcAft>
                <a:spcPts val="0"/>
              </a:spcAft>
              <a:buSzPts val="1900"/>
              <a:buFont typeface="Calibri"/>
              <a:buChar char="➔"/>
            </a:pPr>
            <a:r>
              <a:rPr lang="es-ES" sz="1900">
                <a:latin typeface="Calibri"/>
                <a:ea typeface="Calibri"/>
                <a:cs typeface="Calibri"/>
                <a:sym typeface="Calibri"/>
              </a:rPr>
              <a:t>Calidad-precio </a:t>
            </a:r>
            <a:r>
              <a:rPr b="1" lang="es-ES" sz="1900">
                <a:solidFill>
                  <a:srgbClr val="4A86E8"/>
                </a:solidFill>
                <a:latin typeface="Calibri"/>
                <a:ea typeface="Calibri"/>
                <a:cs typeface="Calibri"/>
                <a:sym typeface="Calibri"/>
              </a:rPr>
              <a:t>(58%)</a:t>
            </a:r>
            <a:endParaRPr sz="1900">
              <a:latin typeface="Calibri"/>
              <a:ea typeface="Calibri"/>
              <a:cs typeface="Calibri"/>
              <a:sym typeface="Calibri"/>
            </a:endParaRPr>
          </a:p>
        </p:txBody>
      </p:sp>
      <p:sp>
        <p:nvSpPr>
          <p:cNvPr id="562" name="Google Shape;562;p57"/>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63" name="Google Shape;563;p57"/>
          <p:cNvSpPr txBox="1"/>
          <p:nvPr/>
        </p:nvSpPr>
        <p:spPr>
          <a:xfrm>
            <a:off x="3789713" y="1876838"/>
            <a:ext cx="31143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Promotores</a:t>
            </a:r>
            <a:r>
              <a:rPr b="1" lang="es-ES" sz="1900">
                <a:solidFill>
                  <a:srgbClr val="4A86E8"/>
                </a:solidFill>
                <a:latin typeface="Calibri"/>
                <a:ea typeface="Calibri"/>
                <a:cs typeface="Calibri"/>
                <a:sym typeface="Calibri"/>
              </a:rPr>
              <a:t> (60%)</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NPS</a:t>
            </a:r>
            <a:r>
              <a:rPr b="1" lang="es-ES" sz="1900">
                <a:solidFill>
                  <a:srgbClr val="4A86E8"/>
                </a:solidFill>
                <a:latin typeface="Calibri"/>
                <a:ea typeface="Calibri"/>
                <a:cs typeface="Calibri"/>
                <a:sym typeface="Calibri"/>
              </a:rPr>
              <a:t> (45%)</a:t>
            </a:r>
            <a:endParaRPr>
              <a:latin typeface="Calibri"/>
              <a:ea typeface="Calibri"/>
              <a:cs typeface="Calibri"/>
              <a:sym typeface="Calibri"/>
            </a:endParaRPr>
          </a:p>
        </p:txBody>
      </p:sp>
      <p:sp>
        <p:nvSpPr>
          <p:cNvPr id="564" name="Google Shape;564;p57"/>
          <p:cNvSpPr txBox="1"/>
          <p:nvPr/>
        </p:nvSpPr>
        <p:spPr>
          <a:xfrm>
            <a:off x="7493938" y="1876850"/>
            <a:ext cx="31143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Promotores</a:t>
            </a:r>
            <a:r>
              <a:rPr b="1" lang="es-ES" sz="1900">
                <a:solidFill>
                  <a:srgbClr val="4A86E8"/>
                </a:solidFill>
                <a:latin typeface="Calibri"/>
                <a:ea typeface="Calibri"/>
                <a:cs typeface="Calibri"/>
                <a:sym typeface="Calibri"/>
              </a:rPr>
              <a:t> (60%)</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NPS</a:t>
            </a:r>
            <a:r>
              <a:rPr b="1" lang="es-ES" sz="1900">
                <a:solidFill>
                  <a:srgbClr val="4A86E8"/>
                </a:solidFill>
                <a:latin typeface="Calibri"/>
                <a:ea typeface="Calibri"/>
                <a:cs typeface="Calibri"/>
                <a:sym typeface="Calibri"/>
              </a:rPr>
              <a:t> (47%)</a:t>
            </a:r>
            <a:endParaRPr b="1" sz="1900">
              <a:solidFill>
                <a:srgbClr val="4A86E8"/>
              </a:solidFill>
              <a:latin typeface="Calibri"/>
              <a:ea typeface="Calibri"/>
              <a:cs typeface="Calibri"/>
              <a:sym typeface="Calibri"/>
            </a:endParaRPr>
          </a:p>
        </p:txBody>
      </p:sp>
      <p:sp>
        <p:nvSpPr>
          <p:cNvPr id="565" name="Google Shape;565;p57"/>
          <p:cNvSpPr txBox="1"/>
          <p:nvPr/>
        </p:nvSpPr>
        <p:spPr>
          <a:xfrm>
            <a:off x="3789713" y="38267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(6</a:t>
            </a:r>
            <a:r>
              <a:rPr b="1" lang="es-ES" sz="1900">
                <a:solidFill>
                  <a:srgbClr val="4A86E8"/>
                </a:solidFill>
                <a:latin typeface="Calibri"/>
                <a:ea typeface="Calibri"/>
                <a:cs typeface="Calibri"/>
                <a:sym typeface="Calibri"/>
              </a:rPr>
              <a:t>8</a:t>
            </a:r>
            <a:r>
              <a:rPr b="1" lang="es-ES" sz="1900">
                <a:solidFill>
                  <a:srgbClr val="4A86E8"/>
                </a:solidFill>
                <a:latin typeface="Calibri"/>
                <a:ea typeface="Calibri"/>
                <a:cs typeface="Calibri"/>
                <a:sym typeface="Calibri"/>
              </a:rPr>
              <a:t>%)</a:t>
            </a:r>
            <a:endParaRPr>
              <a:latin typeface="Calibri"/>
              <a:ea typeface="Calibri"/>
              <a:cs typeface="Calibri"/>
              <a:sym typeface="Calibri"/>
            </a:endParaRPr>
          </a:p>
        </p:txBody>
      </p:sp>
      <p:sp>
        <p:nvSpPr>
          <p:cNvPr id="566" name="Google Shape;566;p57"/>
          <p:cNvSpPr txBox="1"/>
          <p:nvPr/>
        </p:nvSpPr>
        <p:spPr>
          <a:xfrm>
            <a:off x="7493938" y="38267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Expectativas</a:t>
            </a:r>
            <a:r>
              <a:rPr b="1" lang="es-ES" sz="1900">
                <a:solidFill>
                  <a:srgbClr val="4A86E8"/>
                </a:solidFill>
                <a:latin typeface="Calibri"/>
                <a:ea typeface="Calibri"/>
                <a:cs typeface="Calibri"/>
                <a:sym typeface="Calibri"/>
              </a:rPr>
              <a:t> (76%)</a:t>
            </a:r>
            <a:endParaRPr b="1" sz="1900">
              <a:solidFill>
                <a:srgbClr val="4A86E8"/>
              </a:solidFill>
              <a:latin typeface="Calibri"/>
              <a:ea typeface="Calibri"/>
              <a:cs typeface="Calibri"/>
              <a:sym typeface="Calibri"/>
            </a:endParaRPr>
          </a:p>
        </p:txBody>
      </p:sp>
      <p:sp>
        <p:nvSpPr>
          <p:cNvPr id="567" name="Google Shape;567;p57"/>
          <p:cNvSpPr txBox="1"/>
          <p:nvPr/>
        </p:nvSpPr>
        <p:spPr>
          <a:xfrm>
            <a:off x="3789713" y="54841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2900" lvl="0" marL="914400" rtl="0" algn="just">
              <a:spcBef>
                <a:spcPts val="0"/>
              </a:spcBef>
              <a:spcAft>
                <a:spcPts val="0"/>
              </a:spcAft>
              <a:buClr>
                <a:srgbClr val="000000"/>
              </a:buClr>
              <a:buSzPts val="1800"/>
              <a:buFont typeface="Calibri"/>
              <a:buChar char="➔"/>
            </a:pPr>
            <a:r>
              <a:rPr lang="es-ES" sz="1800">
                <a:solidFill>
                  <a:srgbClr val="000000"/>
                </a:solidFill>
                <a:latin typeface="Calibri"/>
                <a:ea typeface="Calibri"/>
                <a:cs typeface="Calibri"/>
                <a:sym typeface="Calibri"/>
              </a:rPr>
              <a:t>Calidad-precio </a:t>
            </a:r>
            <a:r>
              <a:rPr b="1" lang="es-ES" sz="1900">
                <a:solidFill>
                  <a:srgbClr val="4A86E8"/>
                </a:solidFill>
                <a:latin typeface="Calibri"/>
                <a:ea typeface="Calibri"/>
                <a:cs typeface="Calibri"/>
                <a:sym typeface="Calibri"/>
              </a:rPr>
              <a:t>(61%)</a:t>
            </a:r>
            <a:endParaRPr b="1" sz="1900">
              <a:solidFill>
                <a:srgbClr val="4A86E8"/>
              </a:solidFill>
              <a:latin typeface="Calibri"/>
              <a:ea typeface="Calibri"/>
              <a:cs typeface="Calibri"/>
              <a:sym typeface="Calibri"/>
            </a:endParaRPr>
          </a:p>
        </p:txBody>
      </p:sp>
      <p:sp>
        <p:nvSpPr>
          <p:cNvPr id="568" name="Google Shape;568;p57"/>
          <p:cNvSpPr txBox="1"/>
          <p:nvPr/>
        </p:nvSpPr>
        <p:spPr>
          <a:xfrm>
            <a:off x="7493938" y="5484150"/>
            <a:ext cx="3114300" cy="6927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2900" lvl="0" marL="914400" rtl="0" algn="just">
              <a:spcBef>
                <a:spcPts val="0"/>
              </a:spcBef>
              <a:spcAft>
                <a:spcPts val="0"/>
              </a:spcAft>
              <a:buClr>
                <a:srgbClr val="000000"/>
              </a:buClr>
              <a:buSzPts val="1800"/>
              <a:buFont typeface="Calibri"/>
              <a:buChar char="➔"/>
            </a:pPr>
            <a:r>
              <a:rPr lang="es-ES" sz="1800">
                <a:solidFill>
                  <a:srgbClr val="000000"/>
                </a:solidFill>
                <a:latin typeface="Calibri"/>
                <a:ea typeface="Calibri"/>
                <a:cs typeface="Calibri"/>
                <a:sym typeface="Calibri"/>
              </a:rPr>
              <a:t>Calidad-precio</a:t>
            </a:r>
            <a:r>
              <a:rPr b="1" lang="es-ES" sz="1900">
                <a:solidFill>
                  <a:srgbClr val="4A86E8"/>
                </a:solidFill>
                <a:latin typeface="Calibri"/>
                <a:ea typeface="Calibri"/>
                <a:cs typeface="Calibri"/>
                <a:sym typeface="Calibri"/>
              </a:rPr>
              <a:t> (60%)</a:t>
            </a:r>
            <a:endParaRPr b="1" sz="1900">
              <a:solidFill>
                <a:srgbClr val="4A86E8"/>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58"/>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75" name="Google Shape;575;p58"/>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6" name="Google Shape;576;p58"/>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77" name="Google Shape;577;p58"/>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78" name="Google Shape;578;p58"/>
          <p:cNvSpPr txBox="1"/>
          <p:nvPr/>
        </p:nvSpPr>
        <p:spPr>
          <a:xfrm>
            <a:off x="328500" y="722350"/>
            <a:ext cx="11535000" cy="571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a:t>
            </a:r>
            <a:r>
              <a:rPr lang="es-ES" sz="1900">
                <a:latin typeface="Calibri"/>
                <a:ea typeface="Calibri"/>
                <a:cs typeface="Calibri"/>
                <a:sym typeface="Calibri"/>
              </a:rPr>
              <a:t>, respecto a la siguiente agrupación, se extraen estos datos:</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Propuesta de Valor</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Entorno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(89%) </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Interacción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(88%)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Instalaciones</a:t>
            </a:r>
            <a:r>
              <a:rPr lang="es-ES" sz="1900">
                <a:solidFill>
                  <a:srgbClr val="000000"/>
                </a:solidFill>
                <a:latin typeface="Calibri"/>
                <a:ea typeface="Calibri"/>
                <a:cs typeface="Calibri"/>
                <a:sym typeface="Calibri"/>
              </a:rPr>
              <a:t>, promotores: </a:t>
            </a:r>
            <a:endParaRPr sz="1900">
              <a:solidFill>
                <a:srgbClr val="000000"/>
              </a:solidFill>
              <a:latin typeface="Calibri"/>
              <a:ea typeface="Calibri"/>
              <a:cs typeface="Calibri"/>
              <a:sym typeface="Calibri"/>
            </a:endParaRPr>
          </a:p>
          <a:p>
            <a:pPr indent="0" lvl="0" marL="914400" marR="0" rtl="0" algn="just">
              <a:spcBef>
                <a:spcPts val="0"/>
              </a:spcBef>
              <a:spcAft>
                <a:spcPts val="0"/>
              </a:spcAft>
              <a:buNone/>
            </a:pPr>
            <a:r>
              <a:rPr lang="es-ES" sz="1900">
                <a:latin typeface="Calibri"/>
                <a:ea typeface="Calibri"/>
                <a:cs typeface="Calibri"/>
                <a:sym typeface="Calibri"/>
              </a:rPr>
              <a:t>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Limpieza-centro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(92%)</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Limpieza-aseo</a:t>
            </a:r>
            <a:r>
              <a:rPr b="1" lang="es-ES" sz="1900">
                <a:solidFill>
                  <a:srgbClr val="4A86E8"/>
                </a:solidFill>
                <a:latin typeface="Calibri"/>
                <a:ea typeface="Calibri"/>
                <a:cs typeface="Calibri"/>
                <a:sym typeface="Calibri"/>
              </a:rPr>
              <a:t> (81%)</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Conservación </a:t>
            </a:r>
            <a:r>
              <a:rPr b="1" lang="es-ES" sz="1900">
                <a:solidFill>
                  <a:srgbClr val="4A86E8"/>
                </a:solidFill>
                <a:latin typeface="Calibri"/>
                <a:ea typeface="Calibri"/>
                <a:cs typeface="Calibri"/>
                <a:sym typeface="Calibri"/>
              </a:rPr>
              <a:t>(91%)</a:t>
            </a:r>
            <a:endParaRPr b="1" sz="1900">
              <a:solidFill>
                <a:srgbClr val="4A86E8"/>
              </a:solidFill>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Servicio</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Tranquilidad</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(72%)</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Amabilidad</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(75%)</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Información</a:t>
            </a:r>
            <a:r>
              <a:rPr b="1" lang="es-ES" sz="1900">
                <a:solidFill>
                  <a:srgbClr val="4A86E8"/>
                </a:solidFill>
                <a:latin typeface="Calibri"/>
                <a:ea typeface="Calibri"/>
                <a:cs typeface="Calibri"/>
                <a:sym typeface="Calibri"/>
              </a:rPr>
              <a:t> (49%)</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solidFill>
                  <a:srgbClr val="000000"/>
                </a:solidFill>
                <a:latin typeface="Calibri"/>
                <a:ea typeface="Calibri"/>
                <a:cs typeface="Calibri"/>
                <a:sym typeface="Calibri"/>
              </a:rPr>
              <a:t>T</a:t>
            </a:r>
            <a:r>
              <a:rPr lang="es-ES" sz="1900">
                <a:latin typeface="Calibri"/>
                <a:ea typeface="Calibri"/>
                <a:cs typeface="Calibri"/>
                <a:sym typeface="Calibri"/>
              </a:rPr>
              <a:t>iempo-espera</a:t>
            </a:r>
            <a:r>
              <a:rPr b="1" lang="es-ES" sz="1900">
                <a:solidFill>
                  <a:srgbClr val="4A86E8"/>
                </a:solidFill>
                <a:latin typeface="Calibri"/>
                <a:ea typeface="Calibri"/>
                <a:cs typeface="Calibri"/>
                <a:sym typeface="Calibri"/>
              </a:rPr>
              <a:t> (82%) </a:t>
            </a:r>
            <a:endParaRPr sz="1900">
              <a:latin typeface="Calibri"/>
              <a:ea typeface="Calibri"/>
              <a:cs typeface="Calibri"/>
              <a:sym typeface="Calibri"/>
            </a:endParaRPr>
          </a:p>
        </p:txBody>
      </p:sp>
      <p:sp>
        <p:nvSpPr>
          <p:cNvPr id="579" name="Google Shape;579;p58"/>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80" name="Google Shape;580;p58"/>
          <p:cNvSpPr txBox="1"/>
          <p:nvPr/>
        </p:nvSpPr>
        <p:spPr>
          <a:xfrm>
            <a:off x="4245875" y="4820300"/>
            <a:ext cx="3173700" cy="1554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Tranquilidad </a:t>
            </a:r>
            <a:r>
              <a:rPr b="1" lang="es-ES" sz="1900">
                <a:solidFill>
                  <a:srgbClr val="4A86E8"/>
                </a:solidFill>
                <a:latin typeface="Calibri"/>
                <a:ea typeface="Calibri"/>
                <a:cs typeface="Calibri"/>
                <a:sym typeface="Calibri"/>
              </a:rPr>
              <a:t>(88%)</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(82%)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(55%)</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Tiempo-espera</a:t>
            </a:r>
            <a:r>
              <a:rPr b="1" lang="es-ES" sz="1800">
                <a:solidFill>
                  <a:srgbClr val="4A86E8"/>
                </a:solidFill>
                <a:latin typeface="Calibri"/>
                <a:ea typeface="Calibri"/>
                <a:cs typeface="Calibri"/>
                <a:sym typeface="Calibri"/>
              </a:rPr>
              <a:t> (93%) </a:t>
            </a:r>
            <a:endParaRPr sz="1800">
              <a:latin typeface="Calibri"/>
              <a:ea typeface="Calibri"/>
              <a:cs typeface="Calibri"/>
              <a:sym typeface="Calibri"/>
            </a:endParaRPr>
          </a:p>
        </p:txBody>
      </p:sp>
      <p:sp>
        <p:nvSpPr>
          <p:cNvPr id="581" name="Google Shape;581;p58"/>
          <p:cNvSpPr txBox="1"/>
          <p:nvPr/>
        </p:nvSpPr>
        <p:spPr>
          <a:xfrm>
            <a:off x="4245875" y="3103513"/>
            <a:ext cx="3173700" cy="1231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Limpieza-centro </a:t>
            </a:r>
            <a:r>
              <a:rPr b="1" lang="es-ES" sz="1800">
                <a:solidFill>
                  <a:srgbClr val="4A86E8"/>
                </a:solidFill>
                <a:latin typeface="Calibri"/>
                <a:ea typeface="Calibri"/>
                <a:cs typeface="Calibri"/>
                <a:sym typeface="Calibri"/>
              </a:rPr>
              <a:t>(96%)</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Limpieza-aseo</a:t>
            </a:r>
            <a:r>
              <a:rPr b="1" lang="es-ES" sz="1800">
                <a:solidFill>
                  <a:srgbClr val="4A86E8"/>
                </a:solidFill>
                <a:latin typeface="Calibri"/>
                <a:ea typeface="Calibri"/>
                <a:cs typeface="Calibri"/>
                <a:sym typeface="Calibri"/>
              </a:rPr>
              <a:t> (91%)</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Conservación </a:t>
            </a:r>
            <a:r>
              <a:rPr b="1" lang="es-ES" sz="1800">
                <a:solidFill>
                  <a:srgbClr val="4A86E8"/>
                </a:solidFill>
                <a:latin typeface="Calibri"/>
                <a:ea typeface="Calibri"/>
                <a:cs typeface="Calibri"/>
                <a:sym typeface="Calibri"/>
              </a:rPr>
              <a:t>(95%)</a:t>
            </a:r>
            <a:endParaRPr sz="1800">
              <a:latin typeface="Calibri"/>
              <a:ea typeface="Calibri"/>
              <a:cs typeface="Calibri"/>
              <a:sym typeface="Calibri"/>
            </a:endParaRPr>
          </a:p>
        </p:txBody>
      </p:sp>
      <p:sp>
        <p:nvSpPr>
          <p:cNvPr id="582" name="Google Shape;582;p58"/>
          <p:cNvSpPr txBox="1"/>
          <p:nvPr/>
        </p:nvSpPr>
        <p:spPr>
          <a:xfrm>
            <a:off x="4245875" y="1633025"/>
            <a:ext cx="31737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Entorno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(92%)</a:t>
            </a:r>
            <a:endParaRPr sz="1900">
              <a:solidFill>
                <a:srgbClr val="000000"/>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Interacción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(90%) </a:t>
            </a:r>
            <a:endParaRPr sz="1800">
              <a:solidFill>
                <a:srgbClr val="000000"/>
              </a:solidFill>
              <a:latin typeface="Calibri"/>
              <a:ea typeface="Calibri"/>
              <a:cs typeface="Calibri"/>
              <a:sym typeface="Calibri"/>
            </a:endParaRPr>
          </a:p>
        </p:txBody>
      </p:sp>
      <p:sp>
        <p:nvSpPr>
          <p:cNvPr id="583" name="Google Shape;583;p58"/>
          <p:cNvSpPr txBox="1"/>
          <p:nvPr/>
        </p:nvSpPr>
        <p:spPr>
          <a:xfrm>
            <a:off x="7993225" y="4820300"/>
            <a:ext cx="3231900" cy="1554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Tranquilidad </a:t>
            </a:r>
            <a:r>
              <a:rPr b="1" lang="es-ES" sz="1900">
                <a:solidFill>
                  <a:srgbClr val="4A86E8"/>
                </a:solidFill>
                <a:latin typeface="Calibri"/>
                <a:ea typeface="Calibri"/>
                <a:cs typeface="Calibri"/>
                <a:sym typeface="Calibri"/>
              </a:rPr>
              <a:t>(72%)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(82%)</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(52.7%)</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Tiempo-espera</a:t>
            </a:r>
            <a:r>
              <a:rPr b="1" lang="es-ES" sz="1800">
                <a:solidFill>
                  <a:srgbClr val="4A86E8"/>
                </a:solidFill>
                <a:latin typeface="Calibri"/>
                <a:ea typeface="Calibri"/>
                <a:cs typeface="Calibri"/>
                <a:sym typeface="Calibri"/>
              </a:rPr>
              <a:t> (82%) </a:t>
            </a:r>
            <a:endParaRPr sz="1900">
              <a:latin typeface="Calibri"/>
              <a:ea typeface="Calibri"/>
              <a:cs typeface="Calibri"/>
              <a:sym typeface="Calibri"/>
            </a:endParaRPr>
          </a:p>
        </p:txBody>
      </p:sp>
      <p:sp>
        <p:nvSpPr>
          <p:cNvPr id="584" name="Google Shape;584;p58"/>
          <p:cNvSpPr txBox="1"/>
          <p:nvPr/>
        </p:nvSpPr>
        <p:spPr>
          <a:xfrm>
            <a:off x="7993225" y="3056775"/>
            <a:ext cx="3231900" cy="12315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Limpieza-centro </a:t>
            </a:r>
            <a:r>
              <a:rPr b="1" lang="es-ES" sz="1800">
                <a:solidFill>
                  <a:srgbClr val="4A86E8"/>
                </a:solidFill>
                <a:latin typeface="Calibri"/>
                <a:ea typeface="Calibri"/>
                <a:cs typeface="Calibri"/>
                <a:sym typeface="Calibri"/>
              </a:rPr>
              <a:t>(95%)</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Limpieza-aseo</a:t>
            </a:r>
            <a:r>
              <a:rPr b="1" lang="es-ES" sz="1800">
                <a:solidFill>
                  <a:srgbClr val="4A86E8"/>
                </a:solidFill>
                <a:latin typeface="Calibri"/>
                <a:ea typeface="Calibri"/>
                <a:cs typeface="Calibri"/>
                <a:sym typeface="Calibri"/>
              </a:rPr>
              <a:t> (68%)</a:t>
            </a:r>
            <a:endParaRPr sz="18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Conservación </a:t>
            </a:r>
            <a:r>
              <a:rPr b="1" lang="es-ES" sz="1800">
                <a:solidFill>
                  <a:srgbClr val="4A86E8"/>
                </a:solidFill>
                <a:latin typeface="Calibri"/>
                <a:ea typeface="Calibri"/>
                <a:cs typeface="Calibri"/>
                <a:sym typeface="Calibri"/>
              </a:rPr>
              <a:t>(96%)</a:t>
            </a:r>
            <a:endParaRPr sz="1900">
              <a:latin typeface="Calibri"/>
              <a:ea typeface="Calibri"/>
              <a:cs typeface="Calibri"/>
              <a:sym typeface="Calibri"/>
            </a:endParaRPr>
          </a:p>
        </p:txBody>
      </p:sp>
      <p:sp>
        <p:nvSpPr>
          <p:cNvPr id="585" name="Google Shape;585;p58"/>
          <p:cNvSpPr txBox="1"/>
          <p:nvPr/>
        </p:nvSpPr>
        <p:spPr>
          <a:xfrm>
            <a:off x="7993225" y="1633025"/>
            <a:ext cx="3173700" cy="9852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Entorno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(90%) </a:t>
            </a:r>
            <a:endParaRPr sz="1900">
              <a:solidFill>
                <a:srgbClr val="000000"/>
              </a:solidFill>
              <a:latin typeface="Calibri"/>
              <a:ea typeface="Calibri"/>
              <a:cs typeface="Calibri"/>
              <a:sym typeface="Calibri"/>
            </a:endParaRPr>
          </a:p>
          <a:p>
            <a:pPr indent="-349250" lvl="0" marL="914400" rtl="0" algn="just">
              <a:spcBef>
                <a:spcPts val="0"/>
              </a:spcBef>
              <a:spcAft>
                <a:spcPts val="0"/>
              </a:spcAft>
              <a:buClr>
                <a:srgbClr val="000000"/>
              </a:buClr>
              <a:buSzPts val="1900"/>
              <a:buFont typeface="Calibri"/>
              <a:buChar char="➔"/>
            </a:pPr>
            <a:r>
              <a:rPr lang="es-ES" sz="1900">
                <a:latin typeface="Calibri"/>
                <a:ea typeface="Calibri"/>
                <a:cs typeface="Calibri"/>
                <a:sym typeface="Calibri"/>
              </a:rPr>
              <a:t>Interacción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(87%) </a:t>
            </a:r>
            <a:endParaRPr sz="1800">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59"/>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592" name="Google Shape;592;p59"/>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3" name="Google Shape;593;p59"/>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4" name="Google Shape;594;p59"/>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595" name="Google Shape;595;p59"/>
          <p:cNvSpPr txBox="1"/>
          <p:nvPr/>
        </p:nvSpPr>
        <p:spPr>
          <a:xfrm>
            <a:off x="328500" y="722350"/>
            <a:ext cx="11535000" cy="5977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En cuanto a la </a:t>
            </a:r>
            <a:r>
              <a:rPr b="1" lang="es-ES" sz="1900">
                <a:latin typeface="Calibri"/>
                <a:ea typeface="Calibri"/>
                <a:cs typeface="Calibri"/>
                <a:sym typeface="Calibri"/>
              </a:rPr>
              <a:t>calidad percibida en otros servicios</a:t>
            </a:r>
            <a:r>
              <a:rPr lang="es-ES" sz="1900">
                <a:latin typeface="Calibri"/>
                <a:ea typeface="Calibri"/>
                <a:cs typeface="Calibri"/>
                <a:sym typeface="Calibri"/>
              </a:rPr>
              <a:t>, se extraen estos datos por centro:</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Montañas del Fuego</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 Tour-Bus</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 </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Prof-Chofer</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Demostraciones </a:t>
            </a: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Castillo de San José</a:t>
            </a:r>
            <a:r>
              <a:rPr lang="es-ES" sz="1900">
                <a:solidFill>
                  <a:srgbClr val="000000"/>
                </a:solidFill>
                <a:latin typeface="Calibri"/>
                <a:ea typeface="Calibri"/>
                <a:cs typeface="Calibri"/>
                <a:sym typeface="Calibri"/>
              </a:rPr>
              <a:t>, promotores: </a:t>
            </a:r>
            <a:endParaRPr sz="1900">
              <a:solidFill>
                <a:srgbClr val="000000"/>
              </a:solidFill>
              <a:latin typeface="Calibri"/>
              <a:ea typeface="Calibri"/>
              <a:cs typeface="Calibri"/>
              <a:sym typeface="Calibri"/>
            </a:endParaRPr>
          </a:p>
          <a:p>
            <a:pPr indent="0" lvl="0" marL="914400" marR="0" rtl="0" algn="just">
              <a:spcBef>
                <a:spcPts val="0"/>
              </a:spcBef>
              <a:spcAft>
                <a:spcPts val="0"/>
              </a:spcAft>
              <a:buNone/>
            </a:pPr>
            <a:r>
              <a:rPr lang="es-ES" sz="1900">
                <a:latin typeface="Calibri"/>
                <a:ea typeface="Calibri"/>
                <a:cs typeface="Calibri"/>
                <a:sym typeface="Calibri"/>
              </a:rPr>
              <a:t>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Presentación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(83%)</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Temática</a:t>
            </a:r>
            <a:r>
              <a:rPr b="1" lang="es-ES" sz="1900">
                <a:solidFill>
                  <a:srgbClr val="4A86E8"/>
                </a:solidFill>
                <a:latin typeface="Calibri"/>
                <a:ea typeface="Calibri"/>
                <a:cs typeface="Calibri"/>
                <a:sym typeface="Calibri"/>
              </a:rPr>
              <a:t> (83%)</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 </a:t>
            </a:r>
            <a:r>
              <a:rPr b="1" lang="es-ES" sz="1900">
                <a:solidFill>
                  <a:srgbClr val="4A86E8"/>
                </a:solidFill>
                <a:latin typeface="Calibri"/>
                <a:ea typeface="Calibri"/>
                <a:cs typeface="Calibri"/>
                <a:sym typeface="Calibri"/>
              </a:rPr>
              <a:t>(83%)</a:t>
            </a:r>
            <a:endParaRPr b="1" sz="1900">
              <a:solidFill>
                <a:srgbClr val="4A86E8"/>
              </a:solidFill>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Cueva de Los Verdes</a:t>
            </a:r>
            <a:r>
              <a:rPr lang="es-ES" sz="1900">
                <a:latin typeface="Calibri"/>
                <a:ea typeface="Calibri"/>
                <a:cs typeface="Calibri"/>
                <a:sym typeface="Calibri"/>
              </a:rPr>
              <a:t>, promotores: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Tiempo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(92%)</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Iluminación</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(100%)</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Información</a:t>
            </a:r>
            <a:r>
              <a:rPr b="1" lang="es-ES" sz="1900">
                <a:solidFill>
                  <a:srgbClr val="4A86E8"/>
                </a:solidFill>
                <a:latin typeface="Calibri"/>
                <a:ea typeface="Calibri"/>
                <a:cs typeface="Calibri"/>
                <a:sym typeface="Calibri"/>
              </a:rPr>
              <a:t> (100%)</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Prof-Guía</a:t>
            </a:r>
            <a:r>
              <a:rPr b="1" lang="es-ES" sz="1900">
                <a:solidFill>
                  <a:srgbClr val="4A86E8"/>
                </a:solidFill>
                <a:latin typeface="Calibri"/>
                <a:ea typeface="Calibri"/>
                <a:cs typeface="Calibri"/>
                <a:sym typeface="Calibri"/>
              </a:rPr>
              <a:t> (100%) </a:t>
            </a:r>
            <a:endParaRPr sz="1900">
              <a:latin typeface="Calibri"/>
              <a:ea typeface="Calibri"/>
              <a:cs typeface="Calibri"/>
              <a:sym typeface="Calibri"/>
            </a:endParaRPr>
          </a:p>
        </p:txBody>
      </p:sp>
      <p:sp>
        <p:nvSpPr>
          <p:cNvPr id="596" name="Google Shape;596;p59"/>
          <p:cNvSpPr txBox="1"/>
          <p:nvPr/>
        </p:nvSpPr>
        <p:spPr>
          <a:xfrm>
            <a:off x="8945314" y="61558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597" name="Google Shape;597;p59"/>
          <p:cNvSpPr txBox="1"/>
          <p:nvPr/>
        </p:nvSpPr>
        <p:spPr>
          <a:xfrm>
            <a:off x="4245875" y="5038200"/>
            <a:ext cx="3297300" cy="15699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Tiempo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Iluminación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Prof-Guía</a:t>
            </a:r>
            <a:r>
              <a:rPr b="1" lang="es-ES" sz="1900">
                <a:solidFill>
                  <a:srgbClr val="4A86E8"/>
                </a:solidFill>
                <a:latin typeface="Calibri"/>
                <a:ea typeface="Calibri"/>
                <a:cs typeface="Calibri"/>
                <a:sym typeface="Calibri"/>
              </a:rPr>
              <a:t> (%) </a:t>
            </a:r>
            <a:endParaRPr sz="1900">
              <a:solidFill>
                <a:schemeClr val="dk1"/>
              </a:solidFill>
              <a:latin typeface="Calibri"/>
              <a:ea typeface="Calibri"/>
              <a:cs typeface="Calibri"/>
              <a:sym typeface="Calibri"/>
            </a:endParaRPr>
          </a:p>
        </p:txBody>
      </p:sp>
      <p:sp>
        <p:nvSpPr>
          <p:cNvPr id="598" name="Google Shape;598;p59"/>
          <p:cNvSpPr txBox="1"/>
          <p:nvPr/>
        </p:nvSpPr>
        <p:spPr>
          <a:xfrm>
            <a:off x="4207800" y="3331875"/>
            <a:ext cx="3297300" cy="127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Temática</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 </a:t>
            </a:r>
            <a:r>
              <a:rPr b="1" lang="es-ES" sz="1900">
                <a:solidFill>
                  <a:srgbClr val="4A86E8"/>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599" name="Google Shape;599;p59"/>
          <p:cNvSpPr txBox="1"/>
          <p:nvPr/>
        </p:nvSpPr>
        <p:spPr>
          <a:xfrm>
            <a:off x="4245875" y="1633025"/>
            <a:ext cx="3297300" cy="1262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 Tour-Bus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Prof-Chofer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Demostraciones </a:t>
            </a:r>
            <a:r>
              <a:rPr b="1" lang="es-ES" sz="1800">
                <a:solidFill>
                  <a:srgbClr val="4A86E8"/>
                </a:solidFill>
                <a:latin typeface="Calibri"/>
                <a:ea typeface="Calibri"/>
                <a:cs typeface="Calibri"/>
                <a:sym typeface="Calibri"/>
              </a:rPr>
              <a:t>(%) </a:t>
            </a:r>
            <a:endParaRPr sz="1800">
              <a:latin typeface="Calibri"/>
              <a:ea typeface="Calibri"/>
              <a:cs typeface="Calibri"/>
              <a:sym typeface="Calibri"/>
            </a:endParaRPr>
          </a:p>
        </p:txBody>
      </p:sp>
      <p:sp>
        <p:nvSpPr>
          <p:cNvPr id="600" name="Google Shape;600;p59"/>
          <p:cNvSpPr txBox="1"/>
          <p:nvPr/>
        </p:nvSpPr>
        <p:spPr>
          <a:xfrm>
            <a:off x="7993225" y="5030725"/>
            <a:ext cx="3297300" cy="1554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Tranquilidad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Amabilidad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Tiempo-espera</a:t>
            </a:r>
            <a:r>
              <a:rPr b="1" lang="es-ES" sz="1800">
                <a:solidFill>
                  <a:srgbClr val="4A86E8"/>
                </a:solidFill>
                <a:latin typeface="Calibri"/>
                <a:ea typeface="Calibri"/>
                <a:cs typeface="Calibri"/>
                <a:sym typeface="Calibri"/>
              </a:rPr>
              <a:t> (%) </a:t>
            </a:r>
            <a:endParaRPr sz="1900">
              <a:latin typeface="Calibri"/>
              <a:ea typeface="Calibri"/>
              <a:cs typeface="Calibri"/>
              <a:sym typeface="Calibri"/>
            </a:endParaRPr>
          </a:p>
        </p:txBody>
      </p:sp>
      <p:sp>
        <p:nvSpPr>
          <p:cNvPr id="601" name="Google Shape;601;p59"/>
          <p:cNvSpPr txBox="1"/>
          <p:nvPr/>
        </p:nvSpPr>
        <p:spPr>
          <a:xfrm>
            <a:off x="7993225" y="3331863"/>
            <a:ext cx="3297300" cy="127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Presentación </a:t>
            </a:r>
            <a:r>
              <a:rPr b="1" lang="es-ES" sz="1900">
                <a:solidFill>
                  <a:srgbClr val="4A86E8"/>
                </a:solidFill>
                <a:latin typeface="Calibri"/>
                <a:ea typeface="Calibri"/>
                <a:cs typeface="Calibri"/>
                <a:sym typeface="Calibri"/>
              </a:rPr>
              <a:t>(%)</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Temática</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Tamaño </a:t>
            </a:r>
            <a:r>
              <a:rPr b="1" lang="es-ES" sz="1900">
                <a:solidFill>
                  <a:srgbClr val="4A86E8"/>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sp>
        <p:nvSpPr>
          <p:cNvPr id="602" name="Google Shape;602;p59"/>
          <p:cNvSpPr txBox="1"/>
          <p:nvPr/>
        </p:nvSpPr>
        <p:spPr>
          <a:xfrm>
            <a:off x="7993225" y="1633025"/>
            <a:ext cx="3297300" cy="12774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equivalente (Q3_2020):</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Info Tour-Bus </a:t>
            </a:r>
            <a:r>
              <a:rPr b="1" lang="es-ES" sz="1900">
                <a:solidFill>
                  <a:srgbClr val="4A86E8"/>
                </a:solidFill>
                <a:latin typeface="Calibri"/>
                <a:ea typeface="Calibri"/>
                <a:cs typeface="Calibri"/>
                <a:sym typeface="Calibri"/>
              </a:rPr>
              <a:t>(%)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Prof-Chofer </a:t>
            </a:r>
            <a:r>
              <a:rPr b="1" lang="es-ES" sz="1900">
                <a:solidFill>
                  <a:srgbClr val="4A86E8"/>
                </a:solidFill>
                <a:latin typeface="Calibri"/>
                <a:ea typeface="Calibri"/>
                <a:cs typeface="Calibri"/>
                <a:sym typeface="Calibri"/>
              </a:rPr>
              <a:t>(%)</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800">
                <a:solidFill>
                  <a:schemeClr val="dk1"/>
                </a:solidFill>
                <a:latin typeface="Calibri"/>
                <a:ea typeface="Calibri"/>
                <a:cs typeface="Calibri"/>
                <a:sym typeface="Calibri"/>
              </a:rPr>
              <a:t>Demostraciones </a:t>
            </a:r>
            <a:r>
              <a:rPr b="1" lang="es-ES" sz="1800">
                <a:solidFill>
                  <a:srgbClr val="4A86E8"/>
                </a:solidFill>
                <a:latin typeface="Calibri"/>
                <a:ea typeface="Calibri"/>
                <a:cs typeface="Calibri"/>
                <a:sym typeface="Calibri"/>
              </a:rPr>
              <a:t>(%) </a:t>
            </a:r>
            <a:r>
              <a:rPr b="1" lang="es-ES" sz="1900">
                <a:solidFill>
                  <a:srgbClr val="4A86E8"/>
                </a:solidFill>
                <a:latin typeface="Calibri"/>
                <a:ea typeface="Calibri"/>
                <a:cs typeface="Calibri"/>
                <a:sym typeface="Calibri"/>
              </a:rPr>
              <a:t> </a:t>
            </a:r>
            <a:endParaRPr sz="1800">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descr="Resultado de imagen de iconos compras" id="302" name="Google Shape;302;p4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descr="Resultado de imagen de iconos compras" id="303" name="Google Shape;303;p42"/>
          <p:cNvSpPr/>
          <p:nvPr/>
        </p:nvSpPr>
        <p:spPr>
          <a:xfrm>
            <a:off x="307975" y="7937"/>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100">
              <a:solidFill>
                <a:schemeClr val="dk1"/>
              </a:solidFill>
              <a:latin typeface="Calibri"/>
              <a:ea typeface="Calibri"/>
              <a:cs typeface="Calibri"/>
              <a:sym typeface="Calibri"/>
            </a:endParaRPr>
          </a:p>
        </p:txBody>
      </p:sp>
      <p:sp>
        <p:nvSpPr>
          <p:cNvPr id="304" name="Google Shape;304;p42"/>
          <p:cNvSpPr txBox="1"/>
          <p:nvPr/>
        </p:nvSpPr>
        <p:spPr>
          <a:xfrm>
            <a:off x="363409" y="160337"/>
            <a:ext cx="11443845" cy="74961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003794"/>
              </a:buClr>
              <a:buSzPts val="3800"/>
              <a:buFont typeface="Quattrocento Sans"/>
              <a:buNone/>
            </a:pPr>
            <a:r>
              <a:rPr b="1" lang="es-ES" sz="3800" u="none">
                <a:solidFill>
                  <a:srgbClr val="003794"/>
                </a:solidFill>
                <a:latin typeface="Quattrocento Sans"/>
                <a:ea typeface="Quattrocento Sans"/>
                <a:cs typeface="Quattrocento Sans"/>
                <a:sym typeface="Quattrocento Sans"/>
              </a:rPr>
              <a:t>Índice</a:t>
            </a:r>
            <a:endParaRPr/>
          </a:p>
        </p:txBody>
      </p:sp>
      <p:sp>
        <p:nvSpPr>
          <p:cNvPr id="305" name="Google Shape;305;p42"/>
          <p:cNvSpPr/>
          <p:nvPr/>
        </p:nvSpPr>
        <p:spPr>
          <a:xfrm>
            <a:off x="895830" y="1281612"/>
            <a:ext cx="10379100" cy="4524300"/>
          </a:xfrm>
          <a:prstGeom prst="rect">
            <a:avLst/>
          </a:prstGeom>
          <a:noFill/>
          <a:ln>
            <a:noFill/>
          </a:ln>
        </p:spPr>
        <p:txBody>
          <a:bodyPr anchorCtr="0" anchor="t" bIns="45700" lIns="91425" spcFirstLastPara="1" rIns="91425" wrap="square" tIns="45700">
            <a:noAutofit/>
          </a:bodyPr>
          <a:lstStyle/>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Objetivo y Ficha Técnica……………………………………………..…………………....	3</a:t>
            </a:r>
            <a:endParaRPr sz="2400">
              <a:solidFill>
                <a:srgbClr val="595959"/>
              </a:solidFill>
              <a:latin typeface="Quattrocento Sans"/>
              <a:ea typeface="Quattrocento Sans"/>
              <a:cs typeface="Quattrocento Sans"/>
              <a:sym typeface="Quattrocento Sans"/>
            </a:endParaRPr>
          </a:p>
          <a:p>
            <a:pPr indent="0" lvl="0" marL="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Recomendación</a:t>
            </a:r>
            <a:r>
              <a:rPr lang="es-ES" sz="2400">
                <a:solidFill>
                  <a:srgbClr val="595959"/>
                </a:solidFill>
                <a:latin typeface="Quattrocento Sans"/>
                <a:ea typeface="Quattrocento Sans"/>
                <a:cs typeface="Quattrocento Sans"/>
                <a:sym typeface="Quattrocento Sans"/>
              </a:rPr>
              <a:t>………………………………………………………………………...………..  4</a:t>
            </a:r>
            <a:endParaRPr sz="2400">
              <a:solidFill>
                <a:srgbClr val="595959"/>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Expectativas………………………………………………………………………...………………   5</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Relación Calidad/Precio………………………………………………………….…………	6</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Calidad Percibida……………………………………………………………………………..…	7</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Aportaciones de los visitantes…….………………………………………….....………14</a:t>
            </a:r>
            <a:endParaRPr/>
          </a:p>
          <a:p>
            <a:pPr indent="0" lvl="0" marL="0" marR="0" rtl="0" algn="just">
              <a:lnSpc>
                <a:spcPct val="150000"/>
              </a:lnSpc>
              <a:spcBef>
                <a:spcPts val="0"/>
              </a:spcBef>
              <a:spcAft>
                <a:spcPts val="0"/>
              </a:spcAft>
              <a:buNone/>
            </a:pPr>
            <a:r>
              <a:rPr lang="es-ES" sz="2400">
                <a:solidFill>
                  <a:srgbClr val="595959"/>
                </a:solidFill>
                <a:latin typeface="Quattrocento Sans"/>
                <a:ea typeface="Quattrocento Sans"/>
                <a:cs typeface="Quattrocento Sans"/>
                <a:sym typeface="Quattrocento Sans"/>
              </a:rPr>
              <a:t>Conclusiones y Recomendaciones…………………………………………………….17</a:t>
            </a:r>
            <a:endParaRPr/>
          </a:p>
        </p:txBody>
      </p:sp>
      <p:sp>
        <p:nvSpPr>
          <p:cNvPr id="306" name="Google Shape;306;p42"/>
          <p:cNvSpPr txBox="1"/>
          <p:nvPr>
            <p:ph idx="12" type="sldNum"/>
          </p:nvPr>
        </p:nvSpPr>
        <p:spPr>
          <a:xfrm>
            <a:off x="8615486" y="6177575"/>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60"/>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09" name="Google Shape;609;p60"/>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0" name="Google Shape;610;p60"/>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1" name="Google Shape;611;p60"/>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Conclusiones</a:t>
            </a:r>
            <a:endParaRPr>
              <a:solidFill>
                <a:srgbClr val="20124D"/>
              </a:solidFill>
            </a:endParaRPr>
          </a:p>
        </p:txBody>
      </p:sp>
      <p:sp>
        <p:nvSpPr>
          <p:cNvPr id="612" name="Google Shape;612;p60"/>
          <p:cNvSpPr txBox="1"/>
          <p:nvPr/>
        </p:nvSpPr>
        <p:spPr>
          <a:xfrm>
            <a:off x="328500" y="722350"/>
            <a:ext cx="11535000" cy="5977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349250" lvl="0" marL="457200" marR="0" rtl="0" algn="just">
              <a:spcBef>
                <a:spcPts val="0"/>
              </a:spcBef>
              <a:spcAft>
                <a:spcPts val="0"/>
              </a:spcAft>
              <a:buSzPts val="1900"/>
              <a:buFont typeface="Calibri"/>
              <a:buChar char="❏"/>
            </a:pPr>
            <a:r>
              <a:rPr lang="es-ES" sz="1900">
                <a:latin typeface="Calibri"/>
                <a:ea typeface="Calibri"/>
                <a:cs typeface="Calibri"/>
                <a:sym typeface="Calibri"/>
              </a:rPr>
              <a:t>   Las </a:t>
            </a:r>
            <a:r>
              <a:rPr b="1" lang="es-ES" sz="1900">
                <a:latin typeface="Calibri"/>
                <a:ea typeface="Calibri"/>
                <a:cs typeface="Calibri"/>
                <a:sym typeface="Calibri"/>
              </a:rPr>
              <a:t>aportaciones de visitantes</a:t>
            </a:r>
            <a:r>
              <a:rPr lang="es-ES" sz="1900">
                <a:latin typeface="Calibri"/>
                <a:ea typeface="Calibri"/>
                <a:cs typeface="Calibri"/>
                <a:sym typeface="Calibri"/>
              </a:rPr>
              <a:t> se mantienen relativamente en cuanto a cantidad y temas trasladados:</a:t>
            </a:r>
            <a:endParaRPr sz="1900">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Clientes/menciones </a:t>
            </a:r>
            <a:r>
              <a:rPr lang="es-ES" sz="1900">
                <a:latin typeface="Calibri"/>
                <a:ea typeface="Calibri"/>
                <a:cs typeface="Calibri"/>
                <a:sym typeface="Calibri"/>
              </a:rPr>
              <a:t>por centro</a:t>
            </a:r>
            <a:r>
              <a:rPr lang="es-ES" sz="1900">
                <a:latin typeface="Calibri"/>
                <a:ea typeface="Calibri"/>
                <a:cs typeface="Calibri"/>
                <a:sym typeface="Calibri"/>
              </a:rPr>
              <a:t>: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Mirador</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(42/51) </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Jameos</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(21/33) </a:t>
            </a:r>
            <a:endParaRPr sz="1900">
              <a:solidFill>
                <a:schemeClr val="dk1"/>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Jardín </a:t>
            </a:r>
            <a:r>
              <a:rPr b="1" lang="es-ES" sz="1900">
                <a:solidFill>
                  <a:srgbClr val="4A86E8"/>
                </a:solidFill>
                <a:latin typeface="Calibri"/>
                <a:ea typeface="Calibri"/>
                <a:cs typeface="Calibri"/>
                <a:sym typeface="Calibri"/>
              </a:rPr>
              <a:t>(13/18) </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Cueva </a:t>
            </a:r>
            <a:r>
              <a:rPr b="1" lang="es-ES" sz="1900">
                <a:solidFill>
                  <a:srgbClr val="4A86E8"/>
                </a:solidFill>
                <a:latin typeface="Calibri"/>
                <a:ea typeface="Calibri"/>
                <a:cs typeface="Calibri"/>
                <a:sym typeface="Calibri"/>
              </a:rPr>
              <a:t>(1/1)</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b="1" lang="es-ES" sz="1900">
                <a:solidFill>
                  <a:srgbClr val="4A86E8"/>
                </a:solidFill>
                <a:latin typeface="Calibri"/>
                <a:ea typeface="Calibri"/>
                <a:cs typeface="Calibri"/>
                <a:sym typeface="Calibri"/>
              </a:rPr>
              <a:t>Total centros</a:t>
            </a:r>
            <a:r>
              <a:rPr b="1" lang="es-ES" sz="1900">
                <a:solidFill>
                  <a:schemeClr val="accent6"/>
                </a:solidFill>
                <a:latin typeface="Calibri"/>
                <a:ea typeface="Calibri"/>
                <a:cs typeface="Calibri"/>
                <a:sym typeface="Calibri"/>
              </a:rPr>
              <a:t> (77/103)</a:t>
            </a:r>
            <a:endParaRPr b="1" sz="1900">
              <a:solidFill>
                <a:schemeClr val="accent6"/>
              </a:solidFill>
              <a:latin typeface="Calibri"/>
              <a:ea typeface="Calibri"/>
              <a:cs typeface="Calibri"/>
              <a:sym typeface="Calibri"/>
            </a:endParaRPr>
          </a:p>
          <a:p>
            <a:pPr indent="0" lvl="0" marL="0" rtl="0" algn="just">
              <a:spcBef>
                <a:spcPts val="0"/>
              </a:spcBef>
              <a:spcAft>
                <a:spcPts val="0"/>
              </a:spcAft>
              <a:buNone/>
            </a:pPr>
            <a:r>
              <a:rPr lang="es-ES" sz="1800">
                <a:solidFill>
                  <a:schemeClr val="accent6"/>
                </a:solidFill>
                <a:latin typeface="Calibri"/>
                <a:ea typeface="Calibri"/>
                <a:cs typeface="Calibri"/>
                <a:sym typeface="Calibri"/>
              </a:rPr>
              <a:t>                  Respecto total/clientes  (11%)</a:t>
            </a:r>
            <a:endParaRPr sz="1800">
              <a:solidFill>
                <a:schemeClr val="accent6"/>
              </a:solidFill>
              <a:latin typeface="Calibri"/>
              <a:ea typeface="Calibri"/>
              <a:cs typeface="Calibri"/>
              <a:sym typeface="Calibri"/>
            </a:endParaRPr>
          </a:p>
          <a:p>
            <a:pPr indent="0" lvl="0" marL="0" marR="0" rtl="0" algn="just">
              <a:spcBef>
                <a:spcPts val="0"/>
              </a:spcBef>
              <a:spcAft>
                <a:spcPts val="0"/>
              </a:spcAft>
              <a:buNone/>
            </a:pPr>
            <a:r>
              <a:t/>
            </a:r>
            <a:endParaRPr sz="1900">
              <a:latin typeface="Calibri"/>
              <a:ea typeface="Calibri"/>
              <a:cs typeface="Calibri"/>
              <a:sym typeface="Calibri"/>
            </a:endParaRPr>
          </a:p>
          <a:p>
            <a:pPr indent="-349250" lvl="1" marL="914400" marR="0" rtl="0" algn="just">
              <a:spcBef>
                <a:spcPts val="0"/>
              </a:spcBef>
              <a:spcAft>
                <a:spcPts val="0"/>
              </a:spcAft>
              <a:buSzPts val="1900"/>
              <a:buFont typeface="Calibri"/>
              <a:buChar char="○"/>
            </a:pPr>
            <a:r>
              <a:rPr b="1" lang="es-ES" sz="1900">
                <a:latin typeface="Calibri"/>
                <a:ea typeface="Calibri"/>
                <a:cs typeface="Calibri"/>
                <a:sym typeface="Calibri"/>
              </a:rPr>
              <a:t>Temática</a:t>
            </a:r>
            <a:r>
              <a:rPr lang="es-ES" sz="1900">
                <a:latin typeface="Calibri"/>
                <a:ea typeface="Calibri"/>
                <a:cs typeface="Calibri"/>
                <a:sym typeface="Calibri"/>
              </a:rPr>
              <a:t>, en el global (5 principales): </a:t>
            </a:r>
            <a:endParaRPr sz="1900">
              <a:latin typeface="Calibri"/>
              <a:ea typeface="Calibri"/>
              <a:cs typeface="Calibri"/>
              <a:sym typeface="Calibri"/>
            </a:endParaRPr>
          </a:p>
          <a:p>
            <a:pPr indent="0" lvl="0" marL="914400" marR="0" rtl="0" algn="just">
              <a:spcBef>
                <a:spcPts val="0"/>
              </a:spcBef>
              <a:spcAft>
                <a:spcPts val="0"/>
              </a:spcAft>
              <a:buNone/>
            </a:pPr>
            <a:r>
              <a:t/>
            </a:r>
            <a:endParaRPr sz="1900">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Precio</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(2</a:t>
            </a:r>
            <a:r>
              <a:rPr b="1" lang="es-ES" sz="1900">
                <a:solidFill>
                  <a:srgbClr val="4A86E8"/>
                </a:solidFill>
                <a:latin typeface="Calibri"/>
                <a:ea typeface="Calibri"/>
                <a:cs typeface="Calibri"/>
                <a:sym typeface="Calibri"/>
              </a:rPr>
              <a:t>2%</a:t>
            </a:r>
            <a:r>
              <a:rPr b="1" lang="es-ES" sz="1900">
                <a:solidFill>
                  <a:srgbClr val="4A86E8"/>
                </a:solidFill>
                <a:latin typeface="Calibri"/>
                <a:ea typeface="Calibri"/>
                <a:cs typeface="Calibri"/>
                <a:sym typeface="Calibri"/>
              </a:rPr>
              <a:t>)</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Otros</a:t>
            </a:r>
            <a:r>
              <a:rPr lang="es-ES" sz="1900">
                <a:solidFill>
                  <a:srgbClr val="000000"/>
                </a:solidFill>
                <a:latin typeface="Calibri"/>
                <a:ea typeface="Calibri"/>
                <a:cs typeface="Calibri"/>
                <a:sym typeface="Calibri"/>
              </a:rPr>
              <a:t> </a:t>
            </a:r>
            <a:r>
              <a:rPr b="1" lang="es-ES" sz="1900">
                <a:solidFill>
                  <a:srgbClr val="4A86E8"/>
                </a:solidFill>
                <a:latin typeface="Calibri"/>
                <a:ea typeface="Calibri"/>
                <a:cs typeface="Calibri"/>
                <a:sym typeface="Calibri"/>
              </a:rPr>
              <a:t>(1</a:t>
            </a:r>
            <a:r>
              <a:rPr b="1" lang="es-ES" sz="1900">
                <a:solidFill>
                  <a:srgbClr val="4A86E8"/>
                </a:solidFill>
                <a:latin typeface="Calibri"/>
                <a:ea typeface="Calibri"/>
                <a:cs typeface="Calibri"/>
                <a:sym typeface="Calibri"/>
              </a:rPr>
              <a:t>5%</a:t>
            </a:r>
            <a:r>
              <a:rPr b="1" lang="es-ES" sz="1900">
                <a:solidFill>
                  <a:srgbClr val="4A86E8"/>
                </a:solidFill>
                <a:latin typeface="Calibri"/>
                <a:ea typeface="Calibri"/>
                <a:cs typeface="Calibri"/>
                <a:sym typeface="Calibri"/>
              </a:rPr>
              <a:t>)</a:t>
            </a:r>
            <a:endParaRPr sz="1900">
              <a:solidFill>
                <a:srgbClr val="000000"/>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Información</a:t>
            </a:r>
            <a:r>
              <a:rPr b="1" lang="es-ES" sz="1900">
                <a:solidFill>
                  <a:srgbClr val="4A86E8"/>
                </a:solidFill>
                <a:latin typeface="Calibri"/>
                <a:ea typeface="Calibri"/>
                <a:cs typeface="Calibri"/>
                <a:sym typeface="Calibri"/>
              </a:rPr>
              <a:t> (13%)</a:t>
            </a:r>
            <a:endParaRPr b="1" sz="1900">
              <a:solidFill>
                <a:srgbClr val="4A86E8"/>
              </a:solidFill>
              <a:latin typeface="Calibri"/>
              <a:ea typeface="Calibri"/>
              <a:cs typeface="Calibri"/>
              <a:sym typeface="Calibri"/>
            </a:endParaRPr>
          </a:p>
          <a:p>
            <a:pPr indent="-349250" lvl="0" marL="1371600" marR="0" rtl="0" algn="just">
              <a:lnSpc>
                <a:spcPct val="100000"/>
              </a:lnSpc>
              <a:spcBef>
                <a:spcPts val="0"/>
              </a:spcBef>
              <a:spcAft>
                <a:spcPts val="0"/>
              </a:spcAft>
              <a:buClr>
                <a:srgbClr val="000000"/>
              </a:buClr>
              <a:buSzPts val="1900"/>
              <a:buFont typeface="Calibri"/>
              <a:buChar char="➔"/>
            </a:pPr>
            <a:r>
              <a:rPr lang="es-ES" sz="1900">
                <a:latin typeface="Calibri"/>
                <a:ea typeface="Calibri"/>
                <a:cs typeface="Calibri"/>
                <a:sym typeface="Calibri"/>
              </a:rPr>
              <a:t>Clima</a:t>
            </a:r>
            <a:r>
              <a:rPr b="1" lang="es-ES" sz="1900">
                <a:solidFill>
                  <a:srgbClr val="4A86E8"/>
                </a:solidFill>
                <a:latin typeface="Calibri"/>
                <a:ea typeface="Calibri"/>
                <a:cs typeface="Calibri"/>
                <a:sym typeface="Calibri"/>
              </a:rPr>
              <a:t> (9%) </a:t>
            </a:r>
            <a:endParaRPr b="1" sz="1900">
              <a:solidFill>
                <a:srgbClr val="4A86E8"/>
              </a:solidFill>
              <a:latin typeface="Calibri"/>
              <a:ea typeface="Calibri"/>
              <a:cs typeface="Calibri"/>
              <a:sym typeface="Calibri"/>
            </a:endParaRPr>
          </a:p>
          <a:p>
            <a:pPr indent="-349250" lvl="0" marL="13716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Seguridad/vigilancia </a:t>
            </a:r>
            <a:r>
              <a:rPr b="1" lang="es-ES" sz="1900">
                <a:solidFill>
                  <a:srgbClr val="4A86E8"/>
                </a:solidFill>
                <a:latin typeface="Calibri"/>
                <a:ea typeface="Calibri"/>
                <a:cs typeface="Calibri"/>
                <a:sym typeface="Calibri"/>
              </a:rPr>
              <a:t> (9%)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13" name="Google Shape;613;p60"/>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14" name="Google Shape;614;p60"/>
          <p:cNvSpPr txBox="1"/>
          <p:nvPr/>
        </p:nvSpPr>
        <p:spPr>
          <a:xfrm>
            <a:off x="5130675" y="4159825"/>
            <a:ext cx="3649500" cy="18471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900">
                <a:solidFill>
                  <a:schemeClr val="dk1"/>
                </a:solidFill>
                <a:latin typeface="Calibri"/>
                <a:ea typeface="Calibri"/>
                <a:cs typeface="Calibri"/>
                <a:sym typeface="Calibri"/>
              </a:rPr>
              <a:t>Precio </a:t>
            </a:r>
            <a:r>
              <a:rPr b="1" lang="es-ES" sz="1900">
                <a:solidFill>
                  <a:srgbClr val="4A86E8"/>
                </a:solidFill>
                <a:latin typeface="Calibri"/>
                <a:ea typeface="Calibri"/>
                <a:cs typeface="Calibri"/>
                <a:sym typeface="Calibri"/>
              </a:rPr>
              <a:t>(24%)</a:t>
            </a:r>
            <a:endParaRPr sz="1900">
              <a:solidFill>
                <a:schemeClr val="dk1"/>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900">
                <a:solidFill>
                  <a:schemeClr val="dk1"/>
                </a:solidFill>
                <a:latin typeface="Calibri"/>
                <a:ea typeface="Calibri"/>
                <a:cs typeface="Calibri"/>
                <a:sym typeface="Calibri"/>
              </a:rPr>
              <a:t>Información</a:t>
            </a:r>
            <a:r>
              <a:rPr b="1" lang="es-ES" sz="1900">
                <a:solidFill>
                  <a:srgbClr val="4A86E8"/>
                </a:solidFill>
                <a:latin typeface="Calibri"/>
                <a:ea typeface="Calibri"/>
                <a:cs typeface="Calibri"/>
                <a:sym typeface="Calibri"/>
              </a:rPr>
              <a:t> (22%)</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900">
                <a:solidFill>
                  <a:schemeClr val="dk1"/>
                </a:solidFill>
                <a:latin typeface="Calibri"/>
                <a:ea typeface="Calibri"/>
                <a:cs typeface="Calibri"/>
                <a:sym typeface="Calibri"/>
              </a:rPr>
              <a:t>Mejorar oferta</a:t>
            </a:r>
            <a:r>
              <a:rPr b="1" lang="es-ES" sz="1900">
                <a:solidFill>
                  <a:srgbClr val="4A86E8"/>
                </a:solidFill>
                <a:latin typeface="Calibri"/>
                <a:ea typeface="Calibri"/>
                <a:cs typeface="Calibri"/>
                <a:sym typeface="Calibri"/>
              </a:rPr>
              <a:t> (8%) </a:t>
            </a:r>
            <a:endParaRPr b="1" sz="19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800">
                <a:solidFill>
                  <a:schemeClr val="dk1"/>
                </a:solidFill>
                <a:latin typeface="Calibri"/>
                <a:ea typeface="Calibri"/>
                <a:cs typeface="Calibri"/>
                <a:sym typeface="Calibri"/>
              </a:rPr>
              <a:t>Seguridad/vigilancia </a:t>
            </a:r>
            <a:r>
              <a:rPr b="1" lang="es-ES" sz="1800">
                <a:solidFill>
                  <a:srgbClr val="4A86E8"/>
                </a:solidFill>
                <a:latin typeface="Calibri"/>
                <a:ea typeface="Calibri"/>
                <a:cs typeface="Calibri"/>
                <a:sym typeface="Calibri"/>
              </a:rPr>
              <a:t> (7%) </a:t>
            </a:r>
            <a:endParaRPr b="1" sz="1800">
              <a:solidFill>
                <a:srgbClr val="4A86E8"/>
              </a:solidFill>
              <a:latin typeface="Calibri"/>
              <a:ea typeface="Calibri"/>
              <a:cs typeface="Calibri"/>
              <a:sym typeface="Calibri"/>
            </a:endParaRPr>
          </a:p>
          <a:p>
            <a:pPr indent="-342900" lvl="0" marL="914400" rtl="0" algn="just">
              <a:spcBef>
                <a:spcPts val="0"/>
              </a:spcBef>
              <a:spcAft>
                <a:spcPts val="0"/>
              </a:spcAft>
              <a:buClr>
                <a:schemeClr val="dk1"/>
              </a:buClr>
              <a:buSzPts val="1800"/>
              <a:buFont typeface="Calibri"/>
              <a:buChar char="➔"/>
            </a:pPr>
            <a:r>
              <a:rPr lang="es-ES" sz="1900">
                <a:solidFill>
                  <a:schemeClr val="dk1"/>
                </a:solidFill>
                <a:latin typeface="Calibri"/>
                <a:ea typeface="Calibri"/>
                <a:cs typeface="Calibri"/>
                <a:sym typeface="Calibri"/>
              </a:rPr>
              <a:t>Expectativas </a:t>
            </a:r>
            <a:r>
              <a:rPr b="1" lang="es-ES" sz="1900">
                <a:solidFill>
                  <a:srgbClr val="4A86E8"/>
                </a:solidFill>
                <a:latin typeface="Calibri"/>
                <a:ea typeface="Calibri"/>
                <a:cs typeface="Calibri"/>
                <a:sym typeface="Calibri"/>
              </a:rPr>
              <a:t>(7%)</a:t>
            </a:r>
            <a:endParaRPr b="1" sz="1800">
              <a:solidFill>
                <a:srgbClr val="4A86E8"/>
              </a:solidFill>
              <a:latin typeface="Calibri"/>
              <a:ea typeface="Calibri"/>
              <a:cs typeface="Calibri"/>
              <a:sym typeface="Calibri"/>
            </a:endParaRPr>
          </a:p>
        </p:txBody>
      </p:sp>
      <p:sp>
        <p:nvSpPr>
          <p:cNvPr id="615" name="Google Shape;615;p60"/>
          <p:cNvSpPr txBox="1"/>
          <p:nvPr/>
        </p:nvSpPr>
        <p:spPr>
          <a:xfrm>
            <a:off x="5130675" y="1568200"/>
            <a:ext cx="3649500" cy="21396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s-ES" u="sng">
                <a:latin typeface="Calibri"/>
                <a:ea typeface="Calibri"/>
                <a:cs typeface="Calibri"/>
                <a:sym typeface="Calibri"/>
              </a:rPr>
              <a:t>Trimestre precedente (Q2_2021):</a:t>
            </a:r>
            <a:endParaRPr u="sng">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Mirador </a:t>
            </a:r>
            <a:r>
              <a:rPr b="1" lang="es-ES" sz="1900">
                <a:solidFill>
                  <a:srgbClr val="4A86E8"/>
                </a:solidFill>
                <a:latin typeface="Calibri"/>
                <a:ea typeface="Calibri"/>
                <a:cs typeface="Calibri"/>
                <a:sym typeface="Calibri"/>
              </a:rPr>
              <a:t>(18/23)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Jameos </a:t>
            </a:r>
            <a:r>
              <a:rPr b="1" lang="es-ES" sz="1900">
                <a:solidFill>
                  <a:srgbClr val="4A86E8"/>
                </a:solidFill>
                <a:latin typeface="Calibri"/>
                <a:ea typeface="Calibri"/>
                <a:cs typeface="Calibri"/>
                <a:sym typeface="Calibri"/>
              </a:rPr>
              <a:t>(14/16) </a:t>
            </a:r>
            <a:endParaRPr sz="1900">
              <a:solidFill>
                <a:schemeClr val="dk1"/>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Jardín </a:t>
            </a:r>
            <a:r>
              <a:rPr b="1" lang="es-ES" sz="1900">
                <a:solidFill>
                  <a:srgbClr val="4A86E8"/>
                </a:solidFill>
                <a:latin typeface="Calibri"/>
                <a:ea typeface="Calibri"/>
                <a:cs typeface="Calibri"/>
                <a:sym typeface="Calibri"/>
              </a:rPr>
              <a:t>(10/17) </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lang="es-ES" sz="1900">
                <a:solidFill>
                  <a:schemeClr val="dk1"/>
                </a:solidFill>
                <a:latin typeface="Calibri"/>
                <a:ea typeface="Calibri"/>
                <a:cs typeface="Calibri"/>
                <a:sym typeface="Calibri"/>
              </a:rPr>
              <a:t>Cueva </a:t>
            </a:r>
            <a:r>
              <a:rPr b="1" lang="es-ES" sz="1900">
                <a:solidFill>
                  <a:srgbClr val="4A86E8"/>
                </a:solidFill>
                <a:latin typeface="Calibri"/>
                <a:ea typeface="Calibri"/>
                <a:cs typeface="Calibri"/>
                <a:sym typeface="Calibri"/>
              </a:rPr>
              <a:t>(3/3)</a:t>
            </a:r>
            <a:endParaRPr b="1" sz="1900">
              <a:solidFill>
                <a:srgbClr val="4A86E8"/>
              </a:solidFill>
              <a:latin typeface="Calibri"/>
              <a:ea typeface="Calibri"/>
              <a:cs typeface="Calibri"/>
              <a:sym typeface="Calibri"/>
            </a:endParaRPr>
          </a:p>
          <a:p>
            <a:pPr indent="-349250" lvl="0" marL="914400" rtl="0" algn="just">
              <a:spcBef>
                <a:spcPts val="0"/>
              </a:spcBef>
              <a:spcAft>
                <a:spcPts val="0"/>
              </a:spcAft>
              <a:buClr>
                <a:schemeClr val="dk1"/>
              </a:buClr>
              <a:buSzPts val="1900"/>
              <a:buFont typeface="Calibri"/>
              <a:buChar char="➔"/>
            </a:pPr>
            <a:r>
              <a:rPr b="1" lang="es-ES" sz="1900">
                <a:solidFill>
                  <a:srgbClr val="4A86E8"/>
                </a:solidFill>
                <a:latin typeface="Calibri"/>
                <a:ea typeface="Calibri"/>
                <a:cs typeface="Calibri"/>
                <a:sym typeface="Calibri"/>
              </a:rPr>
              <a:t>Total centros</a:t>
            </a:r>
            <a:r>
              <a:rPr b="1" lang="es-ES" sz="1900">
                <a:solidFill>
                  <a:schemeClr val="accent6"/>
                </a:solidFill>
                <a:latin typeface="Calibri"/>
                <a:ea typeface="Calibri"/>
                <a:cs typeface="Calibri"/>
                <a:sym typeface="Calibri"/>
              </a:rPr>
              <a:t> (45/59)</a:t>
            </a:r>
            <a:endParaRPr b="1" sz="1900">
              <a:solidFill>
                <a:schemeClr val="accent6"/>
              </a:solidFill>
              <a:latin typeface="Calibri"/>
              <a:ea typeface="Calibri"/>
              <a:cs typeface="Calibri"/>
              <a:sym typeface="Calibri"/>
            </a:endParaRPr>
          </a:p>
          <a:p>
            <a:pPr indent="0" lvl="0" marL="0" rtl="0" algn="just">
              <a:spcBef>
                <a:spcPts val="0"/>
              </a:spcBef>
              <a:spcAft>
                <a:spcPts val="0"/>
              </a:spcAft>
              <a:buNone/>
            </a:pPr>
            <a:r>
              <a:rPr lang="es-ES" sz="1800">
                <a:solidFill>
                  <a:schemeClr val="accent6"/>
                </a:solidFill>
                <a:latin typeface="Calibri"/>
                <a:ea typeface="Calibri"/>
                <a:cs typeface="Calibri"/>
                <a:sym typeface="Calibri"/>
              </a:rPr>
              <a:t>         Respecto total/clientes  (9%)</a:t>
            </a:r>
            <a:endParaRPr b="1" sz="1900">
              <a:solidFill>
                <a:schemeClr val="accent6"/>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61"/>
          <p:cNvSpPr txBox="1"/>
          <p:nvPr>
            <p:ph idx="12" type="sldNum"/>
          </p:nvPr>
        </p:nvSpPr>
        <p:spPr>
          <a:xfrm>
            <a:off x="8611039" y="6520968"/>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622" name="Google Shape;622;p61"/>
          <p:cNvSpPr txBox="1"/>
          <p:nvPr/>
        </p:nvSpPr>
        <p:spPr>
          <a:xfrm>
            <a:off x="9305164" y="8520294"/>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3" name="Google Shape;623;p61"/>
          <p:cNvSpPr txBox="1"/>
          <p:nvPr/>
        </p:nvSpPr>
        <p:spPr>
          <a:xfrm>
            <a:off x="8618564" y="650771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
        <p:nvSpPr>
          <p:cNvPr id="624" name="Google Shape;624;p61"/>
          <p:cNvSpPr txBox="1"/>
          <p:nvPr/>
        </p:nvSpPr>
        <p:spPr>
          <a:xfrm>
            <a:off x="320966" y="1"/>
            <a:ext cx="11535000" cy="7656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B050"/>
              </a:buClr>
              <a:buSzPts val="3200"/>
              <a:buFont typeface="Quattrocento Sans"/>
              <a:buNone/>
            </a:pPr>
            <a:r>
              <a:rPr b="1" lang="es-ES" sz="3200">
                <a:solidFill>
                  <a:srgbClr val="20124D"/>
                </a:solidFill>
                <a:latin typeface="Quattrocento Sans"/>
                <a:ea typeface="Quattrocento Sans"/>
                <a:cs typeface="Quattrocento Sans"/>
                <a:sym typeface="Quattrocento Sans"/>
              </a:rPr>
              <a:t>Recomendaciones</a:t>
            </a:r>
            <a:endParaRPr>
              <a:solidFill>
                <a:srgbClr val="20124D"/>
              </a:solidFill>
            </a:endParaRPr>
          </a:p>
        </p:txBody>
      </p:sp>
      <p:sp>
        <p:nvSpPr>
          <p:cNvPr id="625" name="Google Shape;625;p61"/>
          <p:cNvSpPr txBox="1"/>
          <p:nvPr/>
        </p:nvSpPr>
        <p:spPr>
          <a:xfrm>
            <a:off x="328500" y="722350"/>
            <a:ext cx="11535000" cy="5977800"/>
          </a:xfrm>
          <a:prstGeom prst="rect">
            <a:avLst/>
          </a:prstGeom>
          <a:solidFill>
            <a:srgbClr val="FFFFFF"/>
          </a:solidFill>
          <a:ln cap="flat" cmpd="sng" w="9525">
            <a:solidFill>
              <a:srgbClr val="0070C0"/>
            </a:solidFill>
            <a:prstDash val="solid"/>
            <a:round/>
            <a:headEnd len="sm" w="sm" type="none"/>
            <a:tailEnd len="sm" w="sm" type="none"/>
          </a:ln>
        </p:spPr>
        <p:txBody>
          <a:bodyPr anchorCtr="0" anchor="t" bIns="45700" lIns="91400" spcFirstLastPara="1" rIns="91400" wrap="square" tIns="45700">
            <a:noAutofit/>
          </a:bodyPr>
          <a:lstStyle/>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Dado que la muestra no es representativa se </a:t>
            </a:r>
            <a:r>
              <a:rPr lang="es-ES" sz="1900">
                <a:latin typeface="Calibri"/>
                <a:ea typeface="Calibri"/>
                <a:cs typeface="Calibri"/>
                <a:sym typeface="Calibri"/>
              </a:rPr>
              <a:t>recomienda</a:t>
            </a:r>
            <a:r>
              <a:rPr lang="es-ES" sz="1900">
                <a:latin typeface="Calibri"/>
                <a:ea typeface="Calibri"/>
                <a:cs typeface="Calibri"/>
                <a:sym typeface="Calibri"/>
              </a:rPr>
              <a:t> trabajar en la mejora de la tasa de respuesta de </a:t>
            </a:r>
            <a:r>
              <a:rPr lang="es-ES" sz="1900">
                <a:latin typeface="Calibri"/>
                <a:ea typeface="Calibri"/>
                <a:cs typeface="Calibri"/>
                <a:sym typeface="Calibri"/>
              </a:rPr>
              <a:t>cuestionarios</a:t>
            </a:r>
            <a:r>
              <a:rPr lang="es-ES" sz="1900">
                <a:latin typeface="Calibri"/>
                <a:ea typeface="Calibri"/>
                <a:cs typeface="Calibri"/>
                <a:sym typeface="Calibri"/>
              </a:rPr>
              <a:t> para poder hacer acciones de mejora respecto a las conclusiones obtenidas.</a:t>
            </a:r>
            <a:endParaRPr sz="1900">
              <a:latin typeface="Calibri"/>
              <a:ea typeface="Calibri"/>
              <a:cs typeface="Calibri"/>
              <a:sym typeface="Calibri"/>
            </a:endParaRPr>
          </a:p>
          <a:p>
            <a:pPr indent="0" lvl="0" marL="457200" marR="0" rtl="0" algn="just">
              <a:spcBef>
                <a:spcPts val="0"/>
              </a:spcBef>
              <a:spcAft>
                <a:spcPts val="0"/>
              </a:spcAft>
              <a:buNone/>
            </a:pPr>
            <a:r>
              <a:t/>
            </a:r>
            <a:endParaRPr sz="1900">
              <a:latin typeface="Calibri"/>
              <a:ea typeface="Calibri"/>
              <a:cs typeface="Calibri"/>
              <a:sym typeface="Calibri"/>
            </a:endParaRPr>
          </a:p>
          <a:p>
            <a:pPr indent="0" lvl="0" marL="457200" marR="0" rtl="0" algn="just">
              <a:spcBef>
                <a:spcPts val="0"/>
              </a:spcBef>
              <a:spcAft>
                <a:spcPts val="0"/>
              </a:spcAft>
              <a:buNone/>
            </a:pPr>
            <a:r>
              <a:rPr lang="es-ES" sz="1900">
                <a:latin typeface="Calibri"/>
                <a:ea typeface="Calibri"/>
                <a:cs typeface="Calibri"/>
                <a:sym typeface="Calibri"/>
              </a:rPr>
              <a:t>Nota: Los porcentajes que </a:t>
            </a:r>
            <a:r>
              <a:rPr lang="es-ES" sz="1900">
                <a:latin typeface="Calibri"/>
                <a:ea typeface="Calibri"/>
                <a:cs typeface="Calibri"/>
                <a:sym typeface="Calibri"/>
              </a:rPr>
              <a:t>aparecen</a:t>
            </a:r>
            <a:r>
              <a:rPr lang="es-ES" sz="1900">
                <a:latin typeface="Calibri"/>
                <a:ea typeface="Calibri"/>
                <a:cs typeface="Calibri"/>
                <a:sym typeface="Calibri"/>
              </a:rPr>
              <a:t> sin datos en la página 19 se deben a que no había muestra y/o no se reflejó en informes precedentes.</a:t>
            </a:r>
            <a:endParaRPr sz="1900">
              <a:latin typeface="Calibri"/>
              <a:ea typeface="Calibri"/>
              <a:cs typeface="Calibri"/>
              <a:sym typeface="Calibri"/>
            </a:endParaRPr>
          </a:p>
          <a:p>
            <a:pPr indent="0" lvl="0" marL="1371600" rtl="0" algn="just">
              <a:spcBef>
                <a:spcPts val="0"/>
              </a:spcBef>
              <a:spcAft>
                <a:spcPts val="0"/>
              </a:spcAft>
              <a:buNone/>
            </a:pPr>
            <a:r>
              <a:t/>
            </a:r>
            <a:endParaRPr b="1" sz="1900">
              <a:solidFill>
                <a:srgbClr val="4A86E8"/>
              </a:solidFill>
              <a:latin typeface="Calibri"/>
              <a:ea typeface="Calibri"/>
              <a:cs typeface="Calibri"/>
              <a:sym typeface="Calibri"/>
            </a:endParaRPr>
          </a:p>
          <a:p>
            <a:pPr indent="0" lvl="0" marL="1371600" marR="0" rtl="0" algn="just">
              <a:lnSpc>
                <a:spcPct val="100000"/>
              </a:lnSpc>
              <a:spcBef>
                <a:spcPts val="0"/>
              </a:spcBef>
              <a:spcAft>
                <a:spcPts val="0"/>
              </a:spcAft>
              <a:buNone/>
            </a:pPr>
            <a:r>
              <a:t/>
            </a:r>
            <a:endParaRPr b="1" sz="1900">
              <a:solidFill>
                <a:srgbClr val="4A86E8"/>
              </a:solidFill>
              <a:latin typeface="Calibri"/>
              <a:ea typeface="Calibri"/>
              <a:cs typeface="Calibri"/>
              <a:sym typeface="Calibri"/>
            </a:endParaRPr>
          </a:p>
        </p:txBody>
      </p:sp>
      <p:sp>
        <p:nvSpPr>
          <p:cNvPr id="626" name="Google Shape;626;p61"/>
          <p:cNvSpPr txBox="1"/>
          <p:nvPr/>
        </p:nvSpPr>
        <p:spPr>
          <a:xfrm>
            <a:off x="8611039" y="6520969"/>
            <a:ext cx="2844300" cy="36510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sz="1700">
                <a:solidFill>
                  <a:srgbClr val="7F7F7F"/>
                </a:solidFill>
              </a:rPr>
              <a:t>‹#›</a:t>
            </a:fld>
            <a:endParaRPr sz="1700">
              <a:solidFill>
                <a:srgbClr val="7F7F7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bg>
      <p:bgPr>
        <a:solidFill>
          <a:srgbClr val="F3F3F3"/>
        </a:solidFill>
      </p:bgPr>
    </p:bg>
    <p:spTree>
      <p:nvGrpSpPr>
        <p:cNvPr id="312" name="Shape 312"/>
        <p:cNvGrpSpPr/>
        <p:nvPr/>
      </p:nvGrpSpPr>
      <p:grpSpPr>
        <a:xfrm>
          <a:off x="0" y="0"/>
          <a:ext cx="0" cy="0"/>
          <a:chOff x="0" y="0"/>
          <a:chExt cx="0" cy="0"/>
        </a:xfrm>
      </p:grpSpPr>
      <p:sp>
        <p:nvSpPr>
          <p:cNvPr id="313" name="Google Shape;313;p43"/>
          <p:cNvSpPr txBox="1"/>
          <p:nvPr>
            <p:ph type="title"/>
          </p:nvPr>
        </p:nvSpPr>
        <p:spPr>
          <a:xfrm>
            <a:off x="340418" y="15267"/>
            <a:ext cx="11443845" cy="749615"/>
          </a:xfrm>
          <a:prstGeom prst="rect">
            <a:avLst/>
          </a:prstGeom>
          <a:noFill/>
          <a:ln>
            <a:noFill/>
          </a:ln>
        </p:spPr>
        <p:txBody>
          <a:bodyPr anchorCtr="0" anchor="ctr" bIns="54425" lIns="108850" spcFirstLastPara="1" rIns="108850" wrap="square" tIns="54425">
            <a:noAutofit/>
          </a:bodyPr>
          <a:lstStyle/>
          <a:p>
            <a:pPr indent="0" lvl="0" marL="0" rtl="0" algn="l">
              <a:lnSpc>
                <a:spcPct val="100000"/>
              </a:lnSpc>
              <a:spcBef>
                <a:spcPts val="0"/>
              </a:spcBef>
              <a:spcAft>
                <a:spcPts val="0"/>
              </a:spcAft>
              <a:buClr>
                <a:srgbClr val="003794"/>
              </a:buClr>
              <a:buSzPts val="3800"/>
              <a:buFont typeface="Quattrocento Sans"/>
              <a:buNone/>
            </a:pPr>
            <a:r>
              <a:rPr b="1" lang="es-ES" sz="3800">
                <a:solidFill>
                  <a:srgbClr val="003794"/>
                </a:solidFill>
                <a:latin typeface="Quattrocento Sans"/>
                <a:ea typeface="Quattrocento Sans"/>
                <a:cs typeface="Quattrocento Sans"/>
                <a:sym typeface="Quattrocento Sans"/>
              </a:rPr>
              <a:t>Objetivo y ficha técnica</a:t>
            </a:r>
            <a:endParaRPr/>
          </a:p>
        </p:txBody>
      </p:sp>
      <p:sp>
        <p:nvSpPr>
          <p:cNvPr id="314" name="Google Shape;314;p43"/>
          <p:cNvSpPr txBox="1"/>
          <p:nvPr/>
        </p:nvSpPr>
        <p:spPr>
          <a:xfrm>
            <a:off x="283289" y="1159008"/>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Objetivo</a:t>
            </a:r>
            <a:endParaRPr b="0" i="0" sz="1700" u="none" cap="none" strike="noStrike">
              <a:solidFill>
                <a:srgbClr val="7F7F7F"/>
              </a:solidFill>
              <a:latin typeface="Quattrocento Sans"/>
              <a:ea typeface="Quattrocento Sans"/>
              <a:cs typeface="Quattrocento Sans"/>
              <a:sym typeface="Quattrocento Sans"/>
            </a:endParaRPr>
          </a:p>
        </p:txBody>
      </p:sp>
      <p:sp>
        <p:nvSpPr>
          <p:cNvPr id="315" name="Google Shape;315;p43"/>
          <p:cNvSpPr/>
          <p:nvPr/>
        </p:nvSpPr>
        <p:spPr>
          <a:xfrm>
            <a:off x="1558766" y="930792"/>
            <a:ext cx="10336798" cy="827954"/>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FFFF"/>
              </a:buClr>
              <a:buSzPts val="1700"/>
              <a:buFont typeface="Quattrocento Sans"/>
              <a:buNone/>
            </a:pPr>
            <a:r>
              <a:rPr b="1" i="0" lang="es-ES" sz="1700" u="none" cap="none" strike="noStrike">
                <a:solidFill>
                  <a:srgbClr val="FFFFFF"/>
                </a:solidFill>
                <a:latin typeface="Quattrocento Sans"/>
                <a:ea typeface="Quattrocento Sans"/>
                <a:cs typeface="Quattrocento Sans"/>
                <a:sym typeface="Quattrocento Sans"/>
              </a:rPr>
              <a:t>Conocer la Voz del Cliente y </a:t>
            </a:r>
            <a:r>
              <a:rPr b="1" i="0" lang="es-ES" sz="2100" u="none" cap="none" strike="noStrike">
                <a:solidFill>
                  <a:srgbClr val="0070C0"/>
                </a:solidFill>
                <a:latin typeface="Quattrocento Sans"/>
                <a:ea typeface="Quattrocento Sans"/>
                <a:cs typeface="Quattrocento Sans"/>
                <a:sym typeface="Quattrocento Sans"/>
              </a:rPr>
              <a:t>sistema de escucha de</a:t>
            </a:r>
            <a:r>
              <a:rPr b="1" i="0" lang="es-ES" sz="2100" u="none" cap="none" strike="noStrike">
                <a:solidFill>
                  <a:srgbClr val="0070C0"/>
                </a:solidFill>
                <a:latin typeface="Quattrocento Sans"/>
                <a:ea typeface="Quattrocento Sans"/>
                <a:cs typeface="Quattrocento Sans"/>
                <a:sym typeface="Quattrocento Sans"/>
              </a:rPr>
              <a:t> VISITA</a:t>
            </a:r>
            <a:r>
              <a:rPr b="1" i="0" lang="es-ES" sz="2100" u="none" cap="none" strike="noStrike">
                <a:solidFill>
                  <a:srgbClr val="FF0000"/>
                </a:solidFill>
                <a:latin typeface="Quattrocento Sans"/>
                <a:ea typeface="Quattrocento Sans"/>
                <a:cs typeface="Quattrocento Sans"/>
                <a:sym typeface="Quattrocento Sans"/>
              </a:rPr>
              <a:t> </a:t>
            </a:r>
            <a:r>
              <a:rPr b="1" i="0" lang="es-ES" sz="1700" u="none" cap="none" strike="noStrike">
                <a:solidFill>
                  <a:srgbClr val="FFFFFF"/>
                </a:solidFill>
                <a:latin typeface="Quattrocento Sans"/>
                <a:ea typeface="Quattrocento Sans"/>
                <a:cs typeface="Quattrocento Sans"/>
                <a:sym typeface="Quattrocento Sans"/>
              </a:rPr>
              <a:t>de la red de Centros de Arte, Cultura y Turismo, basado en estándares internacionales.</a:t>
            </a:r>
            <a:endParaRPr/>
          </a:p>
        </p:txBody>
      </p:sp>
      <p:sp>
        <p:nvSpPr>
          <p:cNvPr id="316" name="Google Shape;316;p43"/>
          <p:cNvSpPr txBox="1"/>
          <p:nvPr/>
        </p:nvSpPr>
        <p:spPr>
          <a:xfrm>
            <a:off x="8584877" y="8258048"/>
            <a:ext cx="863488" cy="217537"/>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888888"/>
              </a:buClr>
              <a:buSzPts val="1200"/>
              <a:buFont typeface="Calibri"/>
              <a:buNone/>
            </a:pPr>
            <a:fld id="{00000000-1234-1234-1234-123412341234}" type="slidenum">
              <a:rPr b="0" i="0" lang="es-ES"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
        <p:nvSpPr>
          <p:cNvPr id="317" name="Google Shape;317;p43"/>
          <p:cNvSpPr txBox="1"/>
          <p:nvPr/>
        </p:nvSpPr>
        <p:spPr>
          <a:xfrm>
            <a:off x="290113" y="2051843"/>
            <a:ext cx="126864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Universo</a:t>
            </a:r>
            <a:endParaRPr b="0" i="0" sz="1700" u="none" cap="none" strike="noStrike">
              <a:solidFill>
                <a:srgbClr val="7F7F7F"/>
              </a:solidFill>
              <a:latin typeface="Quattrocento Sans"/>
              <a:ea typeface="Quattrocento Sans"/>
              <a:cs typeface="Quattrocento Sans"/>
              <a:sym typeface="Quattrocento Sans"/>
            </a:endParaRPr>
          </a:p>
        </p:txBody>
      </p:sp>
      <p:sp>
        <p:nvSpPr>
          <p:cNvPr id="318" name="Google Shape;318;p43"/>
          <p:cNvSpPr/>
          <p:nvPr/>
        </p:nvSpPr>
        <p:spPr>
          <a:xfrm>
            <a:off x="1558763" y="1931690"/>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i="0" lang="es-ES" sz="2100" u="none" cap="none" strike="noStrike">
                <a:solidFill>
                  <a:srgbClr val="0070C0"/>
                </a:solidFill>
                <a:latin typeface="Quattrocento Sans"/>
                <a:ea typeface="Quattrocento Sans"/>
                <a:cs typeface="Quattrocento Sans"/>
                <a:sym typeface="Quattrocento Sans"/>
              </a:rPr>
              <a:t>Clientes CACT</a:t>
            </a:r>
            <a:endParaRPr/>
          </a:p>
        </p:txBody>
      </p:sp>
      <p:sp>
        <p:nvSpPr>
          <p:cNvPr id="319" name="Google Shape;319;p43"/>
          <p:cNvSpPr txBox="1"/>
          <p:nvPr/>
        </p:nvSpPr>
        <p:spPr>
          <a:xfrm>
            <a:off x="4158926" y="2819262"/>
            <a:ext cx="1733621"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Metodología </a:t>
            </a:r>
            <a:endParaRPr b="0" i="0" sz="1700" u="none" cap="none" strike="noStrike">
              <a:solidFill>
                <a:srgbClr val="7F7F7F"/>
              </a:solidFill>
              <a:latin typeface="Quattrocento Sans"/>
              <a:ea typeface="Quattrocento Sans"/>
              <a:cs typeface="Quattrocento Sans"/>
              <a:sym typeface="Quattrocento Sans"/>
            </a:endParaRPr>
          </a:p>
        </p:txBody>
      </p:sp>
      <p:sp>
        <p:nvSpPr>
          <p:cNvPr id="320" name="Google Shape;320;p43"/>
          <p:cNvSpPr/>
          <p:nvPr/>
        </p:nvSpPr>
        <p:spPr>
          <a:xfrm>
            <a:off x="5900292" y="2692888"/>
            <a:ext cx="2561220" cy="624269"/>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300"/>
              <a:buFont typeface="Quattrocento Sans"/>
              <a:buNone/>
            </a:pPr>
            <a:r>
              <a:rPr b="1" i="0" lang="es-ES" sz="1300" u="none" cap="none" strike="noStrike">
                <a:solidFill>
                  <a:srgbClr val="0070C0"/>
                </a:solidFill>
                <a:latin typeface="Quattrocento Sans"/>
                <a:ea typeface="Quattrocento Sans"/>
                <a:cs typeface="Quattrocento Sans"/>
                <a:sym typeface="Quattrocento Sans"/>
              </a:rPr>
              <a:t>Cuestionarios en IPADs</a:t>
            </a:r>
            <a:endParaRPr b="1" i="0" sz="1300" u="none" cap="none" strike="noStrike">
              <a:solidFill>
                <a:srgbClr val="0070C0"/>
              </a:solidFill>
              <a:latin typeface="Quattrocento Sans"/>
              <a:ea typeface="Quattrocento Sans"/>
              <a:cs typeface="Quattrocento Sans"/>
              <a:sym typeface="Quattrocento Sans"/>
            </a:endParaRPr>
          </a:p>
        </p:txBody>
      </p:sp>
      <p:sp>
        <p:nvSpPr>
          <p:cNvPr id="321" name="Google Shape;321;p43"/>
          <p:cNvSpPr txBox="1"/>
          <p:nvPr/>
        </p:nvSpPr>
        <p:spPr>
          <a:xfrm>
            <a:off x="4141819" y="1921038"/>
            <a:ext cx="1733618" cy="63313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Trabajo de</a:t>
            </a:r>
            <a:endParaRPr/>
          </a:p>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Campo</a:t>
            </a:r>
            <a:endParaRPr b="0" i="0" sz="1700" u="none" cap="none" strike="noStrike">
              <a:solidFill>
                <a:srgbClr val="7F7F7F"/>
              </a:solidFill>
              <a:latin typeface="Quattrocento Sans"/>
              <a:ea typeface="Quattrocento Sans"/>
              <a:cs typeface="Quattrocento Sans"/>
              <a:sym typeface="Quattrocento Sans"/>
            </a:endParaRPr>
          </a:p>
        </p:txBody>
      </p:sp>
      <p:sp>
        <p:nvSpPr>
          <p:cNvPr id="322" name="Google Shape;322;p43"/>
          <p:cNvSpPr txBox="1"/>
          <p:nvPr/>
        </p:nvSpPr>
        <p:spPr>
          <a:xfrm>
            <a:off x="8460512" y="2456044"/>
            <a:ext cx="1268650"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Análisis</a:t>
            </a:r>
            <a:endParaRPr b="0" i="0" sz="1700" u="none" cap="none" strike="noStrike">
              <a:solidFill>
                <a:srgbClr val="7F7F7F"/>
              </a:solidFill>
              <a:latin typeface="Quattrocento Sans"/>
              <a:ea typeface="Quattrocento Sans"/>
              <a:cs typeface="Quattrocento Sans"/>
              <a:sym typeface="Quattrocento Sans"/>
            </a:endParaRPr>
          </a:p>
        </p:txBody>
      </p:sp>
      <p:sp>
        <p:nvSpPr>
          <p:cNvPr id="323" name="Google Shape;323;p43"/>
          <p:cNvSpPr/>
          <p:nvPr/>
        </p:nvSpPr>
        <p:spPr>
          <a:xfrm>
            <a:off x="9730220" y="2335890"/>
            <a:ext cx="216534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Customer Experience</a:t>
            </a:r>
            <a:endParaRPr/>
          </a:p>
        </p:txBody>
      </p:sp>
      <p:sp>
        <p:nvSpPr>
          <p:cNvPr id="324" name="Google Shape;324;p43"/>
          <p:cNvSpPr txBox="1"/>
          <p:nvPr/>
        </p:nvSpPr>
        <p:spPr>
          <a:xfrm>
            <a:off x="223131" y="2819262"/>
            <a:ext cx="1334108" cy="371523"/>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700"/>
              <a:buFont typeface="Quattrocento Sans"/>
              <a:buNone/>
            </a:pPr>
            <a:r>
              <a:rPr b="0" i="0" lang="es-ES" sz="1700" u="none" cap="none" strike="noStrike">
                <a:solidFill>
                  <a:srgbClr val="7F7F7F"/>
                </a:solidFill>
                <a:latin typeface="Quattrocento Sans"/>
                <a:ea typeface="Quattrocento Sans"/>
                <a:cs typeface="Quattrocento Sans"/>
                <a:sym typeface="Quattrocento Sans"/>
              </a:rPr>
              <a:t>Alcance </a:t>
            </a:r>
            <a:endParaRPr b="0" i="0" sz="1700" u="none" cap="none" strike="noStrike">
              <a:solidFill>
                <a:srgbClr val="7F7F7F"/>
              </a:solidFill>
              <a:latin typeface="Quattrocento Sans"/>
              <a:ea typeface="Quattrocento Sans"/>
              <a:cs typeface="Quattrocento Sans"/>
              <a:sym typeface="Quattrocento Sans"/>
            </a:endParaRPr>
          </a:p>
        </p:txBody>
      </p:sp>
      <p:sp>
        <p:nvSpPr>
          <p:cNvPr id="325" name="Google Shape;325;p43"/>
          <p:cNvSpPr/>
          <p:nvPr/>
        </p:nvSpPr>
        <p:spPr>
          <a:xfrm>
            <a:off x="1558763" y="2713368"/>
            <a:ext cx="2583054"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VISITA	</a:t>
            </a:r>
            <a:endParaRPr/>
          </a:p>
        </p:txBody>
      </p:sp>
      <p:sp>
        <p:nvSpPr>
          <p:cNvPr id="326" name="Google Shape;326;p43"/>
          <p:cNvSpPr/>
          <p:nvPr/>
        </p:nvSpPr>
        <p:spPr>
          <a:xfrm>
            <a:off x="334418" y="6166098"/>
            <a:ext cx="11561100" cy="710100"/>
          </a:xfrm>
          <a:prstGeom prst="rect">
            <a:avLst/>
          </a:prstGeom>
          <a:noFill/>
          <a:ln>
            <a:noFill/>
          </a:ln>
        </p:spPr>
        <p:txBody>
          <a:bodyPr anchorCtr="0" anchor="t" bIns="54425" lIns="108850" spcFirstLastPara="1" rIns="108850" wrap="square" tIns="54425">
            <a:noAutofit/>
          </a:bodyPr>
          <a:lstStyle/>
          <a:p>
            <a:pPr indent="0" lvl="0" marL="0" marR="0" rtl="0" algn="ctr">
              <a:lnSpc>
                <a:spcPct val="100000"/>
              </a:lnSpc>
              <a:spcBef>
                <a:spcPts val="0"/>
              </a:spcBef>
              <a:spcAft>
                <a:spcPts val="0"/>
              </a:spcAft>
              <a:buClr>
                <a:srgbClr val="7C7C7C"/>
              </a:buClr>
              <a:buSzPts val="1300"/>
              <a:buFont typeface="Calibri"/>
              <a:buNone/>
            </a:pPr>
            <a:r>
              <a:rPr b="0" i="0" lang="es-ES" sz="1300" u="none" cap="none" strike="noStrike">
                <a:solidFill>
                  <a:srgbClr val="7C7C7C"/>
                </a:solidFill>
                <a:latin typeface="Calibri"/>
                <a:ea typeface="Calibri"/>
                <a:cs typeface="Calibri"/>
                <a:sym typeface="Calibri"/>
              </a:rPr>
              <a:t>Notas:</a:t>
            </a:r>
            <a:r>
              <a:rPr b="0" i="0" lang="es-ES" sz="1300" u="none" cap="none" strike="noStrike">
                <a:solidFill>
                  <a:srgbClr val="7C7C7C"/>
                </a:solidFill>
                <a:latin typeface="Quattrocento Sans"/>
                <a:ea typeface="Quattrocento Sans"/>
                <a:cs typeface="Quattrocento Sans"/>
                <a:sym typeface="Quattrocento Sans"/>
              </a:rPr>
              <a:t>.</a:t>
            </a:r>
            <a:r>
              <a:rPr lang="es-ES" sz="1300">
                <a:solidFill>
                  <a:srgbClr val="7C7C7C"/>
                </a:solidFill>
                <a:latin typeface="Quattrocento Sans"/>
                <a:ea typeface="Quattrocento Sans"/>
                <a:cs typeface="Quattrocento Sans"/>
                <a:sym typeface="Quattrocento Sans"/>
              </a:rPr>
              <a:t>NC 95 = Nivel de confianza al 95%, aquellos centros marcados en azul, con un Error Muestral inferior al 5% son aquellos que obtienen suficiente fiabilidad en sus resultados.</a:t>
            </a:r>
            <a:endParaRPr b="0" i="0" sz="1300" u="none" cap="none" strike="noStrike">
              <a:solidFill>
                <a:srgbClr val="7C7C7C"/>
              </a:solidFill>
              <a:latin typeface="Calibri"/>
              <a:ea typeface="Calibri"/>
              <a:cs typeface="Calibri"/>
              <a:sym typeface="Calibri"/>
            </a:endParaRPr>
          </a:p>
        </p:txBody>
      </p:sp>
      <p:sp>
        <p:nvSpPr>
          <p:cNvPr id="327" name="Google Shape;327;p43"/>
          <p:cNvSpPr/>
          <p:nvPr/>
        </p:nvSpPr>
        <p:spPr>
          <a:xfrm>
            <a:off x="5900292" y="1897232"/>
            <a:ext cx="2542357"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01/</a:t>
            </a:r>
            <a:r>
              <a:rPr b="1" lang="es-ES" sz="1900">
                <a:solidFill>
                  <a:srgbClr val="0070C0"/>
                </a:solidFill>
                <a:latin typeface="Quattrocento Sans"/>
                <a:ea typeface="Quattrocento Sans"/>
                <a:cs typeface="Quattrocento Sans"/>
                <a:sym typeface="Quattrocento Sans"/>
              </a:rPr>
              <a:t>07 </a:t>
            </a:r>
            <a:r>
              <a:rPr b="1" i="0" lang="es-ES" sz="1900" u="none" cap="none" strike="noStrike">
                <a:solidFill>
                  <a:srgbClr val="0070C0"/>
                </a:solidFill>
                <a:latin typeface="Quattrocento Sans"/>
                <a:ea typeface="Quattrocento Sans"/>
                <a:cs typeface="Quattrocento Sans"/>
                <a:sym typeface="Quattrocento Sans"/>
              </a:rPr>
              <a:t>al  3</a:t>
            </a:r>
            <a:r>
              <a:rPr b="1" lang="es-ES" sz="1900">
                <a:solidFill>
                  <a:srgbClr val="0070C0"/>
                </a:solidFill>
                <a:latin typeface="Quattrocento Sans"/>
                <a:ea typeface="Quattrocento Sans"/>
                <a:cs typeface="Quattrocento Sans"/>
                <a:sym typeface="Quattrocento Sans"/>
              </a:rPr>
              <a:t>0</a:t>
            </a:r>
            <a:r>
              <a:rPr b="1" i="0" lang="es-ES" sz="1900" u="none" cap="none" strike="noStrike">
                <a:solidFill>
                  <a:srgbClr val="0070C0"/>
                </a:solidFill>
                <a:latin typeface="Quattrocento Sans"/>
                <a:ea typeface="Quattrocento Sans"/>
                <a:cs typeface="Quattrocento Sans"/>
                <a:sym typeface="Quattrocento Sans"/>
              </a:rPr>
              <a:t>/</a:t>
            </a:r>
            <a:r>
              <a:rPr b="1" lang="es-ES" sz="1900">
                <a:solidFill>
                  <a:srgbClr val="0070C0"/>
                </a:solidFill>
                <a:latin typeface="Quattrocento Sans"/>
                <a:ea typeface="Quattrocento Sans"/>
                <a:cs typeface="Quattrocento Sans"/>
                <a:sym typeface="Quattrocento Sans"/>
              </a:rPr>
              <a:t>09</a:t>
            </a:r>
            <a:endParaRPr/>
          </a:p>
          <a:p>
            <a:pPr indent="0" lvl="0" marL="0" marR="0" rtl="0" algn="ctr">
              <a:lnSpc>
                <a:spcPct val="110000"/>
              </a:lnSpc>
              <a:spcBef>
                <a:spcPts val="0"/>
              </a:spcBef>
              <a:spcAft>
                <a:spcPts val="0"/>
              </a:spcAft>
              <a:buClr>
                <a:srgbClr val="0070C0"/>
              </a:buClr>
              <a:buSzPts val="1900"/>
              <a:buFont typeface="Quattrocento Sans"/>
              <a:buNone/>
            </a:pPr>
            <a:r>
              <a:rPr b="1" i="0" lang="es-ES" sz="1900" u="none" cap="none" strike="noStrike">
                <a:solidFill>
                  <a:srgbClr val="0070C0"/>
                </a:solidFill>
                <a:latin typeface="Quattrocento Sans"/>
                <a:ea typeface="Quattrocento Sans"/>
                <a:cs typeface="Quattrocento Sans"/>
                <a:sym typeface="Quattrocento Sans"/>
              </a:rPr>
              <a:t>del 20</a:t>
            </a:r>
            <a:r>
              <a:rPr b="1" lang="es-ES" sz="1900">
                <a:solidFill>
                  <a:srgbClr val="0070C0"/>
                </a:solidFill>
                <a:latin typeface="Quattrocento Sans"/>
                <a:ea typeface="Quattrocento Sans"/>
                <a:cs typeface="Quattrocento Sans"/>
                <a:sym typeface="Quattrocento Sans"/>
              </a:rPr>
              <a:t>21</a:t>
            </a:r>
            <a:endParaRPr/>
          </a:p>
        </p:txBody>
      </p:sp>
      <p:sp>
        <p:nvSpPr>
          <p:cNvPr id="328" name="Google Shape;328;p43"/>
          <p:cNvSpPr txBox="1"/>
          <p:nvPr/>
        </p:nvSpPr>
        <p:spPr>
          <a:xfrm>
            <a:off x="-13156" y="5274322"/>
            <a:ext cx="1406453" cy="5408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 Global</a:t>
            </a:r>
            <a:endParaRPr b="0" i="0" sz="1400" u="none" cap="none" strike="noStrike">
              <a:solidFill>
                <a:srgbClr val="7F7F7F"/>
              </a:solidFill>
              <a:latin typeface="Quattrocento Sans"/>
              <a:ea typeface="Quattrocento Sans"/>
              <a:cs typeface="Quattrocento Sans"/>
              <a:sym typeface="Quattrocento Sans"/>
            </a:endParaRPr>
          </a:p>
        </p:txBody>
      </p:sp>
      <p:sp>
        <p:nvSpPr>
          <p:cNvPr id="329" name="Google Shape;329;p43"/>
          <p:cNvSpPr/>
          <p:nvPr/>
        </p:nvSpPr>
        <p:spPr>
          <a:xfrm>
            <a:off x="1296794" y="5228642"/>
            <a:ext cx="1354346" cy="61329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800"/>
              <a:buFont typeface="Quattrocento Sans"/>
              <a:buNone/>
            </a:pPr>
            <a:r>
              <a:rPr b="1" lang="es-ES" sz="1800">
                <a:solidFill>
                  <a:srgbClr val="0070C0"/>
                </a:solidFill>
                <a:latin typeface="Quattrocento Sans"/>
                <a:ea typeface="Quattrocento Sans"/>
                <a:cs typeface="Quattrocento Sans"/>
                <a:sym typeface="Quattrocento Sans"/>
              </a:rPr>
              <a:t>676</a:t>
            </a:r>
            <a:endParaRPr b="1" i="0" sz="1800" u="none" cap="none" strike="noStrike">
              <a:solidFill>
                <a:srgbClr val="0070C0"/>
              </a:solidFill>
              <a:latin typeface="Quattrocento Sans"/>
              <a:ea typeface="Quattrocento Sans"/>
              <a:cs typeface="Quattrocento Sans"/>
              <a:sym typeface="Quattrocento Sans"/>
            </a:endParaRPr>
          </a:p>
          <a:p>
            <a:pPr indent="0" lvl="0" marL="0" marR="0" rtl="0" algn="ctr">
              <a:lnSpc>
                <a:spcPct val="110000"/>
              </a:lnSpc>
              <a:spcBef>
                <a:spcPts val="0"/>
              </a:spcBef>
              <a:spcAft>
                <a:spcPts val="0"/>
              </a:spcAft>
              <a:buClr>
                <a:srgbClr val="0070C0"/>
              </a:buClr>
              <a:buSzPts val="1800"/>
              <a:buFont typeface="Quattrocento Sans"/>
              <a:buNone/>
            </a:pPr>
            <a:r>
              <a:rPr b="1" i="0" lang="es-ES" sz="1800" u="none" cap="none" strike="noStrike">
                <a:solidFill>
                  <a:srgbClr val="0070C0"/>
                </a:solidFill>
                <a:latin typeface="Quattrocento Sans"/>
                <a:ea typeface="Quattrocento Sans"/>
                <a:cs typeface="Quattrocento Sans"/>
                <a:sym typeface="Quattrocento Sans"/>
              </a:rPr>
              <a:t>encuestas</a:t>
            </a:r>
            <a:endParaRPr/>
          </a:p>
        </p:txBody>
      </p:sp>
      <p:sp>
        <p:nvSpPr>
          <p:cNvPr id="330" name="Google Shape;330;p43"/>
          <p:cNvSpPr txBox="1"/>
          <p:nvPr/>
        </p:nvSpPr>
        <p:spPr>
          <a:xfrm>
            <a:off x="866" y="4422935"/>
            <a:ext cx="1378406" cy="787021"/>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Error</a:t>
            </a:r>
            <a:endParaRPr/>
          </a:p>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Muestral Globa</a:t>
            </a:r>
            <a:r>
              <a:rPr b="0" i="0" lang="es-ES" sz="1600" u="none" cap="none" strike="noStrike">
                <a:solidFill>
                  <a:srgbClr val="7F7F7F"/>
                </a:solidFill>
                <a:latin typeface="Quattrocento Sans"/>
                <a:ea typeface="Quattrocento Sans"/>
                <a:cs typeface="Quattrocento Sans"/>
                <a:sym typeface="Quattrocento Sans"/>
              </a:rPr>
              <a:t>l</a:t>
            </a:r>
            <a:endParaRPr b="0" i="0" sz="1600" u="none" cap="none" strike="noStrike">
              <a:solidFill>
                <a:srgbClr val="7F7F7F"/>
              </a:solidFill>
              <a:latin typeface="Quattrocento Sans"/>
              <a:ea typeface="Quattrocento Sans"/>
              <a:cs typeface="Quattrocento Sans"/>
              <a:sym typeface="Quattrocento Sans"/>
            </a:endParaRPr>
          </a:p>
        </p:txBody>
      </p:sp>
      <p:sp>
        <p:nvSpPr>
          <p:cNvPr id="331" name="Google Shape;331;p43"/>
          <p:cNvSpPr txBox="1"/>
          <p:nvPr>
            <p:ph idx="12" type="sldNum"/>
          </p:nvPr>
        </p:nvSpPr>
        <p:spPr>
          <a:xfrm>
            <a:off x="9811265" y="6478805"/>
            <a:ext cx="2134801" cy="360083"/>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3</a:t>
            </a:r>
            <a:endParaRPr/>
          </a:p>
        </p:txBody>
      </p:sp>
      <p:sp>
        <p:nvSpPr>
          <p:cNvPr id="332" name="Google Shape;332;p43"/>
          <p:cNvSpPr/>
          <p:nvPr/>
        </p:nvSpPr>
        <p:spPr>
          <a:xfrm>
            <a:off x="1517770" y="4433711"/>
            <a:ext cx="1065663" cy="611831"/>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6,2 %  NC 95%</a:t>
            </a:r>
            <a:endParaRPr>
              <a:solidFill>
                <a:srgbClr val="0000FF"/>
              </a:solidFill>
            </a:endParaRPr>
          </a:p>
        </p:txBody>
      </p:sp>
      <p:sp>
        <p:nvSpPr>
          <p:cNvPr id="333" name="Google Shape;333;p43"/>
          <p:cNvSpPr/>
          <p:nvPr/>
        </p:nvSpPr>
        <p:spPr>
          <a:xfrm>
            <a:off x="1808926" y="4501364"/>
            <a:ext cx="642942" cy="285752"/>
          </a:xfrm>
          <a:prstGeom prst="roundRect">
            <a:avLst>
              <a:gd fmla="val 16667" name="adj"/>
            </a:avLst>
          </a:prstGeom>
          <a:solidFill>
            <a:srgbClr val="BFBFBF"/>
          </a:solidFill>
          <a:ln>
            <a:noFill/>
          </a:ln>
          <a:effectLst>
            <a:outerShdw blurRad="40000" rotWithShape="0" dir="5400000" dist="23000">
              <a:srgbClr val="000000">
                <a:alpha val="0"/>
              </a:srgbClr>
            </a:outerShdw>
          </a:effectLst>
        </p:spPr>
        <p:txBody>
          <a:bodyPr anchorCtr="0" anchor="t" bIns="0" lIns="0" spcFirstLastPara="1" rIns="0" wrap="square" tIns="0">
            <a:noAutofit/>
          </a:bodyPr>
          <a:lstStyle/>
          <a:p>
            <a:pPr indent="0" lvl="0" marL="0" marR="0" rtl="0" algn="l">
              <a:lnSpc>
                <a:spcPct val="110000"/>
              </a:lnSpc>
              <a:spcBef>
                <a:spcPts val="0"/>
              </a:spcBef>
              <a:spcAft>
                <a:spcPts val="0"/>
              </a:spcAft>
              <a:buClr>
                <a:srgbClr val="0070C0"/>
              </a:buClr>
              <a:buSzPts val="1600"/>
              <a:buFont typeface="Quattrocento Sans"/>
              <a:buNone/>
            </a:pPr>
            <a:r>
              <a:rPr b="1" lang="es-ES" sz="1600">
                <a:solidFill>
                  <a:srgbClr val="0000FF"/>
                </a:solidFill>
                <a:latin typeface="Quattrocento Sans"/>
                <a:ea typeface="Quattrocento Sans"/>
                <a:cs typeface="Quattrocento Sans"/>
                <a:sym typeface="Quattrocento Sans"/>
              </a:rPr>
              <a:t>3.8</a:t>
            </a:r>
            <a:r>
              <a:rPr b="1" i="0" lang="es-ES" sz="1600" u="none" cap="none" strike="noStrike">
                <a:solidFill>
                  <a:srgbClr val="0000FF"/>
                </a:solidFill>
                <a:latin typeface="Quattrocento Sans"/>
                <a:ea typeface="Quattrocento Sans"/>
                <a:cs typeface="Quattrocento Sans"/>
                <a:sym typeface="Quattrocento Sans"/>
              </a:rPr>
              <a:t>%</a:t>
            </a:r>
            <a:endParaRPr>
              <a:solidFill>
                <a:srgbClr val="0000FF"/>
              </a:solidFill>
            </a:endParaRPr>
          </a:p>
        </p:txBody>
      </p:sp>
      <p:grpSp>
        <p:nvGrpSpPr>
          <p:cNvPr id="334" name="Google Shape;334;p43"/>
          <p:cNvGrpSpPr/>
          <p:nvPr/>
        </p:nvGrpSpPr>
        <p:grpSpPr>
          <a:xfrm>
            <a:off x="3907795" y="3690150"/>
            <a:ext cx="7618328" cy="2123975"/>
            <a:chOff x="4093438" y="3717505"/>
            <a:chExt cx="7618328" cy="2123975"/>
          </a:xfrm>
        </p:grpSpPr>
        <p:sp>
          <p:nvSpPr>
            <p:cNvPr id="335" name="Google Shape;335;p43"/>
            <p:cNvSpPr/>
            <p:nvPr/>
          </p:nvSpPr>
          <p:spPr>
            <a:xfrm>
              <a:off x="6757734"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126</a:t>
              </a:r>
              <a:endParaRPr b="1" i="0" sz="2100" u="none" cap="none" strike="noStrike">
                <a:solidFill>
                  <a:srgbClr val="0070C0"/>
                </a:solidFill>
                <a:latin typeface="Quattrocento Sans"/>
                <a:ea typeface="Quattrocento Sans"/>
                <a:cs typeface="Quattrocento Sans"/>
                <a:sym typeface="Quattrocento Sans"/>
              </a:endParaRPr>
            </a:p>
          </p:txBody>
        </p:sp>
        <p:sp>
          <p:nvSpPr>
            <p:cNvPr id="336" name="Google Shape;336;p43"/>
            <p:cNvSpPr/>
            <p:nvPr/>
          </p:nvSpPr>
          <p:spPr>
            <a:xfrm>
              <a:off x="4202536" y="5229780"/>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6</a:t>
              </a:r>
              <a:endParaRPr b="1" i="0" sz="2100" u="none" cap="none" strike="noStrike">
                <a:solidFill>
                  <a:srgbClr val="0070C0"/>
                </a:solidFill>
                <a:latin typeface="Quattrocento Sans"/>
                <a:ea typeface="Quattrocento Sans"/>
                <a:cs typeface="Quattrocento Sans"/>
                <a:sym typeface="Quattrocento Sans"/>
              </a:endParaRPr>
            </a:p>
          </p:txBody>
        </p:sp>
        <p:sp>
          <p:nvSpPr>
            <p:cNvPr id="337" name="Google Shape;337;p43"/>
            <p:cNvSpPr/>
            <p:nvPr/>
          </p:nvSpPr>
          <p:spPr>
            <a:xfrm>
              <a:off x="4202535"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40</a:t>
              </a:r>
              <a:r>
                <a:rPr b="1" i="0" lang="es-ES" sz="1200" u="none" cap="none" strike="noStrike">
                  <a:solidFill>
                    <a:srgbClr val="FF0000"/>
                  </a:solidFill>
                  <a:latin typeface="Quattrocento Sans"/>
                  <a:ea typeface="Quattrocento Sans"/>
                  <a:cs typeface="Quattrocento Sans"/>
                  <a:sym typeface="Quattrocento Sans"/>
                </a:rPr>
                <a:t>%</a:t>
              </a:r>
              <a:endParaRPr/>
            </a:p>
          </p:txBody>
        </p:sp>
        <p:sp>
          <p:nvSpPr>
            <p:cNvPr id="338" name="Google Shape;338;p43"/>
            <p:cNvSpPr txBox="1"/>
            <p:nvPr/>
          </p:nvSpPr>
          <p:spPr>
            <a:xfrm>
              <a:off x="4093438" y="3717505"/>
              <a:ext cx="1368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Castillo de San José-MIAC</a:t>
              </a:r>
              <a:endParaRPr b="0" i="0" sz="1400" u="none" cap="none" strike="noStrike">
                <a:solidFill>
                  <a:srgbClr val="7F7F7F"/>
                </a:solidFill>
                <a:latin typeface="Quattrocento Sans"/>
                <a:ea typeface="Quattrocento Sans"/>
                <a:cs typeface="Quattrocento Sans"/>
                <a:sym typeface="Quattrocento Sans"/>
              </a:endParaRPr>
            </a:p>
          </p:txBody>
        </p:sp>
        <p:sp>
          <p:nvSpPr>
            <p:cNvPr id="339" name="Google Shape;339;p43"/>
            <p:cNvSpPr txBox="1"/>
            <p:nvPr/>
          </p:nvSpPr>
          <p:spPr>
            <a:xfrm>
              <a:off x="5461591" y="3717505"/>
              <a:ext cx="10617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Cueva de los Verdes</a:t>
              </a:r>
              <a:endParaRPr b="0" i="0" sz="1400" u="none" cap="none" strike="noStrike">
                <a:solidFill>
                  <a:srgbClr val="7F7F7F"/>
                </a:solidFill>
                <a:latin typeface="Quattrocento Sans"/>
                <a:ea typeface="Quattrocento Sans"/>
                <a:cs typeface="Quattrocento Sans"/>
                <a:sym typeface="Quattrocento Sans"/>
              </a:endParaRPr>
            </a:p>
          </p:txBody>
        </p:sp>
        <p:sp>
          <p:nvSpPr>
            <p:cNvPr id="340" name="Google Shape;340;p43"/>
            <p:cNvSpPr txBox="1"/>
            <p:nvPr/>
          </p:nvSpPr>
          <p:spPr>
            <a:xfrm>
              <a:off x="6671270" y="3717505"/>
              <a:ext cx="12960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Jameos del Agua</a:t>
              </a:r>
              <a:endParaRPr b="0" i="0" sz="1400" u="none" cap="none" strike="noStrike">
                <a:solidFill>
                  <a:srgbClr val="7F7F7F"/>
                </a:solidFill>
                <a:latin typeface="Quattrocento Sans"/>
                <a:ea typeface="Quattrocento Sans"/>
                <a:cs typeface="Quattrocento Sans"/>
                <a:sym typeface="Quattrocento Sans"/>
              </a:endParaRPr>
            </a:p>
          </p:txBody>
        </p:sp>
        <p:sp>
          <p:nvSpPr>
            <p:cNvPr id="341" name="Google Shape;341;p43"/>
            <p:cNvSpPr/>
            <p:nvPr/>
          </p:nvSpPr>
          <p:spPr>
            <a:xfrm>
              <a:off x="8022322" y="521542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156</a:t>
              </a:r>
              <a:endParaRPr b="1" i="0" sz="2100" u="none" cap="none" strike="noStrike">
                <a:solidFill>
                  <a:srgbClr val="0070C0"/>
                </a:solidFill>
                <a:latin typeface="Quattrocento Sans"/>
                <a:ea typeface="Quattrocento Sans"/>
                <a:cs typeface="Quattrocento Sans"/>
                <a:sym typeface="Quattrocento Sans"/>
              </a:endParaRPr>
            </a:p>
          </p:txBody>
        </p:sp>
        <p:sp>
          <p:nvSpPr>
            <p:cNvPr id="342" name="Google Shape;342;p43"/>
            <p:cNvSpPr txBox="1"/>
            <p:nvPr/>
          </p:nvSpPr>
          <p:spPr>
            <a:xfrm>
              <a:off x="7906007" y="3717505"/>
              <a:ext cx="13263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lang="es-ES">
                  <a:solidFill>
                    <a:srgbClr val="7F7F7F"/>
                  </a:solidFill>
                  <a:latin typeface="Quattrocento Sans"/>
                  <a:ea typeface="Quattrocento Sans"/>
                  <a:cs typeface="Quattrocento Sans"/>
                  <a:sym typeface="Quattrocento Sans"/>
                </a:rPr>
                <a:t>Jardín de Cactus</a:t>
              </a:r>
              <a:endParaRPr b="0" i="0" sz="1400" u="none" cap="none" strike="noStrike">
                <a:solidFill>
                  <a:srgbClr val="7F7F7F"/>
                </a:solidFill>
                <a:latin typeface="Quattrocento Sans"/>
                <a:ea typeface="Quattrocento Sans"/>
                <a:cs typeface="Quattrocento Sans"/>
                <a:sym typeface="Quattrocento Sans"/>
              </a:endParaRPr>
            </a:p>
          </p:txBody>
        </p:sp>
        <p:sp>
          <p:nvSpPr>
            <p:cNvPr id="343" name="Google Shape;343;p43"/>
            <p:cNvSpPr/>
            <p:nvPr/>
          </p:nvSpPr>
          <p:spPr>
            <a:xfrm>
              <a:off x="9350022"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5</a:t>
              </a:r>
              <a:endParaRPr b="1" i="0" sz="2100" u="none" cap="none" strike="noStrike">
                <a:solidFill>
                  <a:srgbClr val="0070C0"/>
                </a:solidFill>
                <a:latin typeface="Quattrocento Sans"/>
                <a:ea typeface="Quattrocento Sans"/>
                <a:cs typeface="Quattrocento Sans"/>
                <a:sym typeface="Quattrocento Sans"/>
              </a:endParaRPr>
            </a:p>
          </p:txBody>
        </p:sp>
        <p:sp>
          <p:nvSpPr>
            <p:cNvPr id="344" name="Google Shape;344;p43"/>
            <p:cNvSpPr txBox="1"/>
            <p:nvPr/>
          </p:nvSpPr>
          <p:spPr>
            <a:xfrm>
              <a:off x="9350022"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Montañas del Fuego</a:t>
              </a:r>
              <a:endParaRPr b="0" i="0" sz="1400" u="none" cap="none" strike="noStrike">
                <a:solidFill>
                  <a:srgbClr val="7F7F7F"/>
                </a:solidFill>
                <a:latin typeface="Quattrocento Sans"/>
                <a:ea typeface="Quattrocento Sans"/>
                <a:cs typeface="Quattrocento Sans"/>
                <a:sym typeface="Quattrocento Sans"/>
              </a:endParaRPr>
            </a:p>
          </p:txBody>
        </p:sp>
        <p:sp>
          <p:nvSpPr>
            <p:cNvPr id="345" name="Google Shape;345;p43"/>
            <p:cNvSpPr/>
            <p:nvPr/>
          </p:nvSpPr>
          <p:spPr>
            <a:xfrm>
              <a:off x="5450554" y="4501043"/>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28.3%</a:t>
              </a:r>
              <a:endParaRPr>
                <a:solidFill>
                  <a:srgbClr val="FF0000"/>
                </a:solidFill>
              </a:endParaRPr>
            </a:p>
          </p:txBody>
        </p:sp>
        <p:sp>
          <p:nvSpPr>
            <p:cNvPr id="346" name="Google Shape;346;p43"/>
            <p:cNvSpPr/>
            <p:nvPr/>
          </p:nvSpPr>
          <p:spPr>
            <a:xfrm>
              <a:off x="6757734"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 </a:t>
              </a:r>
              <a:r>
                <a:rPr b="1" lang="es-ES" sz="1200">
                  <a:solidFill>
                    <a:srgbClr val="FF0000"/>
                  </a:solidFill>
                  <a:latin typeface="Quattrocento Sans"/>
                  <a:ea typeface="Quattrocento Sans"/>
                  <a:cs typeface="Quattrocento Sans"/>
                  <a:sym typeface="Quattrocento Sans"/>
                </a:rPr>
                <a:t>8.7</a:t>
              </a:r>
              <a:r>
                <a:rPr b="1" i="0" lang="es-ES" sz="1200" u="none" cap="none" strike="noStrike">
                  <a:solidFill>
                    <a:srgbClr val="FF0000"/>
                  </a:solidFill>
                  <a:latin typeface="Quattrocento Sans"/>
                  <a:ea typeface="Quattrocento Sans"/>
                  <a:cs typeface="Quattrocento Sans"/>
                  <a:sym typeface="Quattrocento Sans"/>
                </a:rPr>
                <a:t>%  </a:t>
              </a:r>
              <a:endParaRPr b="1" sz="1200">
                <a:solidFill>
                  <a:srgbClr val="FF0000"/>
                </a:solidFill>
                <a:latin typeface="Quattrocento Sans"/>
                <a:ea typeface="Quattrocento Sans"/>
                <a:cs typeface="Quattrocento Sans"/>
                <a:sym typeface="Quattrocento Sans"/>
              </a:endParaRPr>
            </a:p>
          </p:txBody>
        </p:sp>
        <p:sp>
          <p:nvSpPr>
            <p:cNvPr id="347" name="Google Shape;347;p43"/>
            <p:cNvSpPr/>
            <p:nvPr/>
          </p:nvSpPr>
          <p:spPr>
            <a:xfrm>
              <a:off x="8053878"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None/>
              </a:pPr>
              <a:r>
                <a:rPr b="1" lang="es-ES" sz="1200">
                  <a:solidFill>
                    <a:srgbClr val="FF0000"/>
                  </a:solidFill>
                  <a:latin typeface="Quattrocento Sans"/>
                  <a:ea typeface="Quattrocento Sans"/>
                  <a:cs typeface="Quattrocento Sans"/>
                  <a:sym typeface="Quattrocento Sans"/>
                </a:rPr>
                <a:t>∓ 7.8%</a:t>
              </a:r>
              <a:endParaRPr/>
            </a:p>
          </p:txBody>
        </p:sp>
        <p:sp>
          <p:nvSpPr>
            <p:cNvPr id="348" name="Google Shape;348;p43"/>
            <p:cNvSpPr/>
            <p:nvPr/>
          </p:nvSpPr>
          <p:spPr>
            <a:xfrm>
              <a:off x="9350022"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FF0000"/>
                </a:buClr>
                <a:buSzPts val="1200"/>
                <a:buFont typeface="Quattrocento Sans"/>
                <a:buNone/>
              </a:pPr>
              <a:r>
                <a:rPr b="1" i="0" lang="es-ES" sz="1200" u="none" cap="none" strike="noStrike">
                  <a:solidFill>
                    <a:srgbClr val="FF0000"/>
                  </a:solidFill>
                  <a:latin typeface="Quattrocento Sans"/>
                  <a:ea typeface="Quattrocento Sans"/>
                  <a:cs typeface="Quattrocento Sans"/>
                  <a:sym typeface="Quattrocento Sans"/>
                </a:rPr>
                <a:t>∓</a:t>
              </a:r>
              <a:r>
                <a:rPr b="1" lang="es-ES" sz="1200">
                  <a:solidFill>
                    <a:srgbClr val="FF0000"/>
                  </a:solidFill>
                  <a:latin typeface="Quattrocento Sans"/>
                  <a:ea typeface="Quattrocento Sans"/>
                  <a:cs typeface="Quattrocento Sans"/>
                  <a:sym typeface="Quattrocento Sans"/>
                </a:rPr>
                <a:t>43.8%</a:t>
              </a:r>
              <a:r>
                <a:rPr b="1" i="0" lang="es-ES" sz="1200" u="none" cap="none" strike="noStrike">
                  <a:solidFill>
                    <a:srgbClr val="FF0000"/>
                  </a:solidFill>
                  <a:latin typeface="Quattrocento Sans"/>
                  <a:ea typeface="Quattrocento Sans"/>
                  <a:cs typeface="Quattrocento Sans"/>
                  <a:sym typeface="Quattrocento Sans"/>
                </a:rPr>
                <a:t> </a:t>
              </a:r>
              <a:endParaRPr/>
            </a:p>
          </p:txBody>
        </p:sp>
        <p:sp>
          <p:nvSpPr>
            <p:cNvPr id="349" name="Google Shape;349;p43"/>
            <p:cNvSpPr/>
            <p:nvPr/>
          </p:nvSpPr>
          <p:spPr>
            <a:xfrm>
              <a:off x="10646166" y="5228642"/>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371</a:t>
              </a:r>
              <a:endParaRPr b="1" sz="2100">
                <a:solidFill>
                  <a:srgbClr val="0070C0"/>
                </a:solidFill>
                <a:latin typeface="Quattrocento Sans"/>
                <a:ea typeface="Quattrocento Sans"/>
                <a:cs typeface="Quattrocento Sans"/>
                <a:sym typeface="Quattrocento Sans"/>
              </a:endParaRPr>
            </a:p>
          </p:txBody>
        </p:sp>
        <p:sp>
          <p:nvSpPr>
            <p:cNvPr id="350" name="Google Shape;350;p43"/>
            <p:cNvSpPr txBox="1"/>
            <p:nvPr/>
          </p:nvSpPr>
          <p:spPr>
            <a:xfrm>
              <a:off x="10646166" y="3717826"/>
              <a:ext cx="1065600" cy="646200"/>
            </a:xfrm>
            <a:prstGeom prst="rect">
              <a:avLst/>
            </a:prstGeom>
            <a:noFill/>
            <a:ln>
              <a:noFill/>
            </a:ln>
          </p:spPr>
          <p:txBody>
            <a:bodyPr anchorCtr="0" anchor="ctr" bIns="54425" lIns="108850" spcFirstLastPara="1" rIns="108850" wrap="square" tIns="54425">
              <a:noAutofit/>
            </a:bodyPr>
            <a:lstStyle/>
            <a:p>
              <a:pPr indent="0" lvl="0" marL="0" marR="0" rtl="0" algn="ctr">
                <a:lnSpc>
                  <a:spcPct val="100000"/>
                </a:lnSpc>
                <a:spcBef>
                  <a:spcPts val="0"/>
                </a:spcBef>
                <a:spcAft>
                  <a:spcPts val="0"/>
                </a:spcAft>
                <a:buClr>
                  <a:srgbClr val="7F7F7F"/>
                </a:buClr>
                <a:buSzPts val="1400"/>
                <a:buFont typeface="Quattrocento Sans"/>
                <a:buNone/>
              </a:pPr>
              <a:r>
                <a:rPr b="0" i="0" lang="es-ES" sz="1400" u="none" cap="none" strike="noStrike">
                  <a:solidFill>
                    <a:srgbClr val="7F7F7F"/>
                  </a:solidFill>
                  <a:latin typeface="Quattrocento Sans"/>
                  <a:ea typeface="Quattrocento Sans"/>
                  <a:cs typeface="Quattrocento Sans"/>
                  <a:sym typeface="Quattrocento Sans"/>
                </a:rPr>
                <a:t>Mirador del Río</a:t>
              </a:r>
              <a:endParaRPr b="0" i="0" sz="1400" u="none" cap="none" strike="noStrike">
                <a:solidFill>
                  <a:srgbClr val="7F7F7F"/>
                </a:solidFill>
                <a:latin typeface="Quattrocento Sans"/>
                <a:ea typeface="Quattrocento Sans"/>
                <a:cs typeface="Quattrocento Sans"/>
                <a:sym typeface="Quattrocento Sans"/>
              </a:endParaRPr>
            </a:p>
          </p:txBody>
        </p:sp>
        <p:sp>
          <p:nvSpPr>
            <p:cNvPr id="351" name="Google Shape;351;p43"/>
            <p:cNvSpPr/>
            <p:nvPr/>
          </p:nvSpPr>
          <p:spPr>
            <a:xfrm>
              <a:off x="10646166" y="4509914"/>
              <a:ext cx="10656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1200"/>
                <a:buFont typeface="Quattrocento Sans"/>
                <a:buNone/>
              </a:pPr>
              <a:r>
                <a:rPr b="1" i="0" lang="es-ES" sz="1200" u="none" cap="none" strike="noStrike">
                  <a:solidFill>
                    <a:srgbClr val="0000FF"/>
                  </a:solidFill>
                  <a:latin typeface="Quattrocento Sans"/>
                  <a:ea typeface="Quattrocento Sans"/>
                  <a:cs typeface="Quattrocento Sans"/>
                  <a:sym typeface="Quattrocento Sans"/>
                </a:rPr>
                <a:t>∓ </a:t>
              </a:r>
              <a:r>
                <a:rPr b="1" lang="es-ES" sz="1200">
                  <a:solidFill>
                    <a:srgbClr val="0000FF"/>
                  </a:solidFill>
                  <a:latin typeface="Quattrocento Sans"/>
                  <a:ea typeface="Quattrocento Sans"/>
                  <a:cs typeface="Quattrocento Sans"/>
                  <a:sym typeface="Quattrocento Sans"/>
                </a:rPr>
                <a:t>5%</a:t>
              </a:r>
              <a:endParaRPr>
                <a:solidFill>
                  <a:srgbClr val="0000FF"/>
                </a:solidFill>
              </a:endParaRPr>
            </a:p>
          </p:txBody>
        </p:sp>
        <p:sp>
          <p:nvSpPr>
            <p:cNvPr id="352" name="Google Shape;352;p43"/>
            <p:cNvSpPr/>
            <p:nvPr/>
          </p:nvSpPr>
          <p:spPr>
            <a:xfrm>
              <a:off x="5461591" y="5228321"/>
              <a:ext cx="1061700" cy="611700"/>
            </a:xfrm>
            <a:prstGeom prst="roundRect">
              <a:avLst>
                <a:gd fmla="val 16667" name="adj"/>
              </a:avLst>
            </a:prstGeom>
            <a:solidFill>
              <a:srgbClr val="BFBFBF"/>
            </a:solidFill>
            <a:ln cap="flat" cmpd="sng" w="9525">
              <a:solidFill>
                <a:srgbClr val="97B853"/>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54425" lIns="108850" spcFirstLastPara="1" rIns="108850" wrap="square" tIns="54425">
              <a:noAutofit/>
            </a:bodyPr>
            <a:lstStyle/>
            <a:p>
              <a:pPr indent="0" lvl="0" marL="0" marR="0" rtl="0" algn="ctr">
                <a:lnSpc>
                  <a:spcPct val="110000"/>
                </a:lnSpc>
                <a:spcBef>
                  <a:spcPts val="0"/>
                </a:spcBef>
                <a:spcAft>
                  <a:spcPts val="0"/>
                </a:spcAft>
                <a:buClr>
                  <a:srgbClr val="0070C0"/>
                </a:buClr>
                <a:buSzPts val="2100"/>
                <a:buFont typeface="Quattrocento Sans"/>
                <a:buNone/>
              </a:pPr>
              <a:r>
                <a:rPr b="1" lang="es-ES" sz="2100">
                  <a:solidFill>
                    <a:srgbClr val="0070C0"/>
                  </a:solidFill>
                  <a:latin typeface="Quattrocento Sans"/>
                  <a:ea typeface="Quattrocento Sans"/>
                  <a:cs typeface="Quattrocento Sans"/>
                  <a:sym typeface="Quattrocento Sans"/>
                </a:rPr>
                <a:t>12</a:t>
              </a:r>
              <a:endParaRPr b="1" sz="2100">
                <a:solidFill>
                  <a:srgbClr val="0070C0"/>
                </a:solidFill>
                <a:latin typeface="Quattrocento Sans"/>
                <a:ea typeface="Quattrocento Sans"/>
                <a:cs typeface="Quattrocento Sans"/>
                <a:sym typeface="Quattrocento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4"/>
          <p:cNvSpPr txBox="1"/>
          <p:nvPr/>
        </p:nvSpPr>
        <p:spPr>
          <a:xfrm>
            <a:off x="766614" y="25910"/>
            <a:ext cx="6529129"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Recomendación</a:t>
            </a:r>
            <a:endParaRPr b="1" i="0" sz="3200" u="none" cap="none" strike="noStrike">
              <a:solidFill>
                <a:srgbClr val="003794"/>
              </a:solidFill>
              <a:latin typeface="Quattrocento Sans"/>
              <a:ea typeface="Quattrocento Sans"/>
              <a:cs typeface="Quattrocento Sans"/>
              <a:sym typeface="Quattrocento Sans"/>
            </a:endParaRPr>
          </a:p>
        </p:txBody>
      </p:sp>
      <p:sp>
        <p:nvSpPr>
          <p:cNvPr id="358" name="Google Shape;358;p44"/>
          <p:cNvSpPr txBox="1"/>
          <p:nvPr/>
        </p:nvSpPr>
        <p:spPr>
          <a:xfrm>
            <a:off x="190550" y="1198917"/>
            <a:ext cx="10595801" cy="336244"/>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000000"/>
              </a:buClr>
              <a:buSzPts val="1600"/>
              <a:buFont typeface="Noto Sans Symbols"/>
              <a:buNone/>
            </a:pPr>
            <a:r>
              <a:rPr b="1" lang="es-ES" sz="1600" u="none">
                <a:solidFill>
                  <a:srgbClr val="000000"/>
                </a:solidFill>
                <a:latin typeface="Quattrocento Sans"/>
                <a:ea typeface="Quattrocento Sans"/>
                <a:cs typeface="Quattrocento Sans"/>
                <a:sym typeface="Quattrocento Sans"/>
              </a:rPr>
              <a:t>Promotores (Positiva = 9 y 10)          Detractores (Negativa = 1, 2, 3, 4, 5 y 6)          Indecisos (Neutro = 7 y 8)</a:t>
            </a:r>
            <a:endParaRPr/>
          </a:p>
        </p:txBody>
      </p:sp>
      <p:sp>
        <p:nvSpPr>
          <p:cNvPr id="359" name="Google Shape;359;p44"/>
          <p:cNvSpPr txBox="1"/>
          <p:nvPr>
            <p:ph idx="12" type="sldNum"/>
          </p:nvPr>
        </p:nvSpPr>
        <p:spPr>
          <a:xfrm>
            <a:off x="9011416" y="6520968"/>
            <a:ext cx="2844430" cy="365210"/>
          </a:xfrm>
          <a:prstGeom prst="rect">
            <a:avLst/>
          </a:prstGeom>
          <a:noFill/>
          <a:ln>
            <a:noFill/>
          </a:ln>
        </p:spPr>
        <p:txBody>
          <a:bodyPr anchorCtr="0" anchor="ctr" bIns="54425" lIns="108850" spcFirstLastPara="1" rIns="108850" wrap="square" tIns="54425">
            <a:noAutofit/>
          </a:bodyPr>
          <a:lstStyle/>
          <a:p>
            <a:pPr indent="0" lvl="0" marL="0" rtl="0" algn="r">
              <a:spcBef>
                <a:spcPts val="0"/>
              </a:spcBef>
              <a:spcAft>
                <a:spcPts val="0"/>
              </a:spcAft>
              <a:buNone/>
            </a:pPr>
            <a:fld id="{00000000-1234-1234-1234-123412341234}" type="slidenum">
              <a:rPr lang="es-ES"/>
              <a:t>‹#›</a:t>
            </a:fld>
            <a:endParaRPr/>
          </a:p>
        </p:txBody>
      </p:sp>
      <p:sp>
        <p:nvSpPr>
          <p:cNvPr id="360" name="Google Shape;360;p44"/>
          <p:cNvSpPr txBox="1"/>
          <p:nvPr/>
        </p:nvSpPr>
        <p:spPr>
          <a:xfrm>
            <a:off x="3666314" y="40813"/>
            <a:ext cx="8524099" cy="1747786"/>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800"/>
              <a:buFont typeface="Noto Sans Symbols"/>
              <a:buNone/>
            </a:pPr>
            <a:r>
              <a:rPr lang="es-ES" sz="1800">
                <a:solidFill>
                  <a:srgbClr val="888888"/>
                </a:solidFill>
                <a:latin typeface="Quattrocento Sans"/>
                <a:ea typeface="Quattrocento Sans"/>
                <a:cs typeface="Quattrocento Sans"/>
                <a:sym typeface="Quattrocento Sans"/>
              </a:rPr>
              <a:t>Es la variable de rendimiento del índice de satisfacción y mide la capacidad que tiene la empresa de retener a sus clientes. </a:t>
            </a:r>
            <a:endParaRPr/>
          </a:p>
          <a:p>
            <a:pPr indent="0" lvl="0" marL="0" marR="0" rtl="0" algn="just">
              <a:lnSpc>
                <a:spcPct val="150000"/>
              </a:lnSpc>
              <a:spcBef>
                <a:spcPts val="480"/>
              </a:spcBef>
              <a:spcAft>
                <a:spcPts val="0"/>
              </a:spcAft>
              <a:buClr>
                <a:srgbClr val="888888"/>
              </a:buClr>
              <a:buSzPts val="2400"/>
              <a:buFont typeface="Noto Sans Symbols"/>
              <a:buNone/>
            </a:pPr>
            <a:r>
              <a:t/>
            </a:r>
            <a:endParaRPr sz="2400">
              <a:solidFill>
                <a:srgbClr val="888888"/>
              </a:solidFill>
              <a:latin typeface="Quattrocento Sans"/>
              <a:ea typeface="Quattrocento Sans"/>
              <a:cs typeface="Quattrocento Sans"/>
              <a:sym typeface="Quattrocento Sans"/>
            </a:endParaRPr>
          </a:p>
        </p:txBody>
      </p:sp>
      <p:sp>
        <p:nvSpPr>
          <p:cNvPr id="361" name="Google Shape;361;p44"/>
          <p:cNvSpPr txBox="1"/>
          <p:nvPr/>
        </p:nvSpPr>
        <p:spPr>
          <a:xfrm>
            <a:off x="2464350" y="1535150"/>
            <a:ext cx="8809500" cy="972000"/>
          </a:xfrm>
          <a:prstGeom prst="rect">
            <a:avLst/>
          </a:prstGeom>
          <a:noFill/>
          <a:ln>
            <a:noFill/>
          </a:ln>
        </p:spPr>
        <p:txBody>
          <a:bodyPr anchorCtr="0" anchor="ctr" bIns="171400" lIns="171400" spcFirstLastPara="1" rIns="171400" wrap="square" tIns="171400">
            <a:noAutofit/>
          </a:bodyPr>
          <a:lstStyle/>
          <a:p>
            <a:pPr indent="0" lvl="0" marL="0" rtl="0" algn="just">
              <a:spcBef>
                <a:spcPts val="0"/>
              </a:spcBef>
              <a:spcAft>
                <a:spcPts val="0"/>
              </a:spcAft>
              <a:buClr>
                <a:srgbClr val="0052DE"/>
              </a:buClr>
              <a:buSzPts val="1800"/>
              <a:buFont typeface="Noto Sans Symbols"/>
              <a:buNone/>
            </a:pPr>
            <a:r>
              <a:rPr lang="es-ES" sz="1800">
                <a:solidFill>
                  <a:srgbClr val="0052DE"/>
                </a:solidFill>
                <a:latin typeface="Quattrocento Sans"/>
                <a:ea typeface="Quattrocento Sans"/>
                <a:cs typeface="Quattrocento Sans"/>
                <a:sym typeface="Quattrocento Sans"/>
              </a:rPr>
              <a:t>El NPS de los CACT se sitúa en un </a:t>
            </a:r>
            <a:r>
              <a:rPr b="1" lang="es-ES" sz="2300">
                <a:solidFill>
                  <a:srgbClr val="0052DE"/>
                </a:solidFill>
                <a:latin typeface="Quattrocento Sans"/>
                <a:ea typeface="Quattrocento Sans"/>
                <a:cs typeface="Quattrocento Sans"/>
                <a:sym typeface="Quattrocento Sans"/>
              </a:rPr>
              <a:t>32%</a:t>
            </a:r>
            <a:r>
              <a:rPr lang="es-ES" sz="1800">
                <a:solidFill>
                  <a:srgbClr val="0052DE"/>
                </a:solidFill>
                <a:latin typeface="Quattrocento Sans"/>
                <a:ea typeface="Quattrocento Sans"/>
                <a:cs typeface="Quattrocento Sans"/>
                <a:sym typeface="Quattrocento Sans"/>
              </a:rPr>
              <a:t>, nos recomiendan el </a:t>
            </a:r>
            <a:r>
              <a:rPr b="1" lang="es-ES" sz="2200">
                <a:solidFill>
                  <a:srgbClr val="0052DE"/>
                </a:solidFill>
                <a:latin typeface="Quattrocento Sans"/>
                <a:ea typeface="Quattrocento Sans"/>
                <a:cs typeface="Quattrocento Sans"/>
                <a:sym typeface="Quattrocento Sans"/>
              </a:rPr>
              <a:t>51 % </a:t>
            </a:r>
            <a:r>
              <a:rPr lang="es-ES" sz="1800">
                <a:solidFill>
                  <a:srgbClr val="0052DE"/>
                </a:solidFill>
                <a:latin typeface="Quattrocento Sans"/>
                <a:ea typeface="Quattrocento Sans"/>
                <a:cs typeface="Quattrocento Sans"/>
                <a:sym typeface="Quattrocento Sans"/>
              </a:rPr>
              <a:t>de los visitantes</a:t>
            </a:r>
            <a:endParaRPr sz="1800">
              <a:solidFill>
                <a:srgbClr val="888888"/>
              </a:solidFill>
              <a:latin typeface="Quattrocento Sans"/>
              <a:ea typeface="Quattrocento Sans"/>
              <a:cs typeface="Quattrocento Sans"/>
              <a:sym typeface="Quattrocento Sans"/>
            </a:endParaRPr>
          </a:p>
          <a:p>
            <a:pPr indent="0" lvl="0" marL="0" marR="0" rtl="0" algn="just">
              <a:spcBef>
                <a:spcPts val="0"/>
              </a:spcBef>
              <a:spcAft>
                <a:spcPts val="0"/>
              </a:spcAft>
              <a:buClr>
                <a:srgbClr val="0052DE"/>
              </a:buClr>
              <a:buSzPts val="1800"/>
              <a:buFont typeface="Noto Sans Symbols"/>
              <a:buNone/>
            </a:pPr>
            <a:r>
              <a:t/>
            </a:r>
            <a:endParaRPr sz="1800">
              <a:solidFill>
                <a:srgbClr val="0052DE"/>
              </a:solidFill>
              <a:latin typeface="Quattrocento Sans"/>
              <a:ea typeface="Quattrocento Sans"/>
              <a:cs typeface="Quattrocento Sans"/>
              <a:sym typeface="Quattrocento Sans"/>
            </a:endParaRPr>
          </a:p>
        </p:txBody>
      </p:sp>
      <p:pic>
        <p:nvPicPr>
          <p:cNvPr id="362" name="Google Shape;362;p44" title="Gráfico"/>
          <p:cNvPicPr preferRelativeResize="0"/>
          <p:nvPr/>
        </p:nvPicPr>
        <p:blipFill>
          <a:blip r:embed="rId3">
            <a:alphaModFix/>
          </a:blip>
          <a:stretch>
            <a:fillRect/>
          </a:stretch>
        </p:blipFill>
        <p:spPr>
          <a:xfrm>
            <a:off x="4510464" y="2614211"/>
            <a:ext cx="7263337" cy="2987350"/>
          </a:xfrm>
          <a:prstGeom prst="rect">
            <a:avLst/>
          </a:prstGeom>
          <a:noFill/>
          <a:ln>
            <a:noFill/>
          </a:ln>
        </p:spPr>
      </p:pic>
      <p:pic>
        <p:nvPicPr>
          <p:cNvPr id="363" name="Google Shape;363;p44" title="Gráfico"/>
          <p:cNvPicPr preferRelativeResize="0"/>
          <p:nvPr/>
        </p:nvPicPr>
        <p:blipFill>
          <a:blip r:embed="rId4">
            <a:alphaModFix/>
          </a:blip>
          <a:stretch>
            <a:fillRect/>
          </a:stretch>
        </p:blipFill>
        <p:spPr>
          <a:xfrm>
            <a:off x="413783" y="3839475"/>
            <a:ext cx="3925318" cy="2431375"/>
          </a:xfrm>
          <a:prstGeom prst="rect">
            <a:avLst/>
          </a:prstGeom>
          <a:noFill/>
          <a:ln>
            <a:noFill/>
          </a:ln>
        </p:spPr>
      </p:pic>
      <p:pic>
        <p:nvPicPr>
          <p:cNvPr id="364" name="Google Shape;364;p44" title="Gráfico"/>
          <p:cNvPicPr preferRelativeResize="0"/>
          <p:nvPr/>
        </p:nvPicPr>
        <p:blipFill>
          <a:blip r:embed="rId5">
            <a:alphaModFix/>
          </a:blip>
          <a:stretch>
            <a:fillRect/>
          </a:stretch>
        </p:blipFill>
        <p:spPr>
          <a:xfrm>
            <a:off x="122600" y="2323050"/>
            <a:ext cx="2356725" cy="14556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5"/>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888888"/>
              </a:buClr>
              <a:buSzPts val="1700"/>
              <a:buFont typeface="Arial"/>
              <a:buNone/>
            </a:pPr>
            <a:r>
              <a:rPr b="0" i="0" lang="es-ES" sz="1700" u="none" cap="none" strike="noStrike">
                <a:solidFill>
                  <a:srgbClr val="888888"/>
                </a:solidFill>
                <a:latin typeface="Arial"/>
                <a:ea typeface="Arial"/>
                <a:cs typeface="Arial"/>
                <a:sym typeface="Arial"/>
              </a:rPr>
              <a:t>5</a:t>
            </a:r>
            <a:endParaRPr/>
          </a:p>
        </p:txBody>
      </p:sp>
      <p:sp>
        <p:nvSpPr>
          <p:cNvPr id="371" name="Google Shape;371;p45"/>
          <p:cNvSpPr txBox="1"/>
          <p:nvPr>
            <p:ph idx="4294967295" type="body"/>
          </p:nvPr>
        </p:nvSpPr>
        <p:spPr>
          <a:xfrm>
            <a:off x="308728" y="6150299"/>
            <a:ext cx="11192710" cy="709290"/>
          </a:xfrm>
          <a:prstGeom prst="rect">
            <a:avLst/>
          </a:prstGeom>
          <a:noFill/>
          <a:ln>
            <a:noFill/>
          </a:ln>
        </p:spPr>
        <p:txBody>
          <a:bodyPr anchorCtr="0" anchor="t" bIns="54425" lIns="108850" spcFirstLastPara="1" rIns="108850" wrap="square" tIns="54425">
            <a:noAutofit/>
          </a:bodyPr>
          <a:lstStyle/>
          <a:p>
            <a:pPr indent="0" lvl="0" marL="272125" rtl="0" algn="just">
              <a:lnSpc>
                <a:spcPct val="90000"/>
              </a:lnSpc>
              <a:spcBef>
                <a:spcPts val="0"/>
              </a:spcBef>
              <a:spcAft>
                <a:spcPts val="0"/>
              </a:spcAft>
              <a:buNone/>
            </a:pPr>
            <a:r>
              <a:rPr b="1" lang="es-ES" sz="1200">
                <a:latin typeface="Quattrocento Sans"/>
                <a:ea typeface="Quattrocento Sans"/>
                <a:cs typeface="Quattrocento Sans"/>
                <a:sym typeface="Quattrocento Sans"/>
              </a:rPr>
              <a:t>Positiva</a:t>
            </a:r>
            <a:r>
              <a:rPr b="1" lang="es-ES" sz="1200">
                <a:latin typeface="Quattrocento Sans"/>
                <a:ea typeface="Quattrocento Sans"/>
                <a:cs typeface="Quattrocento Sans"/>
                <a:sym typeface="Quattrocento Sans"/>
              </a:rPr>
              <a:t> = Mucho mejor de lo esperado + Mejor de lo esperado.</a:t>
            </a:r>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Conforme= Conforme lo esperado</a:t>
            </a:r>
            <a:endParaRPr b="1" sz="1200">
              <a:latin typeface="Quattrocento Sans"/>
              <a:ea typeface="Quattrocento Sans"/>
              <a:cs typeface="Quattrocento Sans"/>
              <a:sym typeface="Quattrocento Sans"/>
            </a:endParaRPr>
          </a:p>
          <a:p>
            <a:pPr indent="0" lvl="0" marL="272125" rtl="0" algn="just">
              <a:lnSpc>
                <a:spcPct val="90000"/>
              </a:lnSpc>
              <a:spcBef>
                <a:spcPts val="240"/>
              </a:spcBef>
              <a:spcAft>
                <a:spcPts val="0"/>
              </a:spcAft>
              <a:buNone/>
            </a:pPr>
            <a:r>
              <a:rPr b="1" lang="es-ES" sz="1200">
                <a:latin typeface="Quattrocento Sans"/>
                <a:ea typeface="Quattrocento Sans"/>
                <a:cs typeface="Quattrocento Sans"/>
                <a:sym typeface="Quattrocento Sans"/>
              </a:rPr>
              <a:t>Negativo= P</a:t>
            </a:r>
            <a:r>
              <a:rPr b="1" lang="es-ES" sz="1200">
                <a:latin typeface="Quattrocento Sans"/>
                <a:ea typeface="Quattrocento Sans"/>
                <a:cs typeface="Quattrocento Sans"/>
                <a:sym typeface="Quattrocento Sans"/>
              </a:rPr>
              <a:t>eor de lo esperado + Mucho peor de lo esperado.</a:t>
            </a:r>
            <a:endParaRPr/>
          </a:p>
          <a:p>
            <a:pPr indent="0" lvl="0" marL="0" rtl="0" algn="just">
              <a:lnSpc>
                <a:spcPct val="90000"/>
              </a:lnSpc>
              <a:spcBef>
                <a:spcPts val="240"/>
              </a:spcBef>
              <a:spcAft>
                <a:spcPts val="0"/>
              </a:spcAft>
              <a:buNone/>
            </a:pPr>
            <a:r>
              <a:t/>
            </a:r>
            <a:endParaRPr sz="1200">
              <a:solidFill>
                <a:srgbClr val="FF0000"/>
              </a:solidFill>
              <a:latin typeface="Quattrocento Sans"/>
              <a:ea typeface="Quattrocento Sans"/>
              <a:cs typeface="Quattrocento Sans"/>
              <a:sym typeface="Quattrocento Sans"/>
            </a:endParaRPr>
          </a:p>
        </p:txBody>
      </p:sp>
      <p:sp>
        <p:nvSpPr>
          <p:cNvPr id="372" name="Google Shape;372;p45"/>
          <p:cNvSpPr txBox="1"/>
          <p:nvPr/>
        </p:nvSpPr>
        <p:spPr>
          <a:xfrm>
            <a:off x="308728" y="0"/>
            <a:ext cx="11572955" cy="1857387"/>
          </a:xfrm>
          <a:prstGeom prst="rect">
            <a:avLst/>
          </a:prstGeom>
          <a:noFill/>
          <a:ln>
            <a:noFill/>
          </a:ln>
        </p:spPr>
        <p:txBody>
          <a:bodyPr anchorCtr="0" anchor="ctr" bIns="54425" lIns="108850" spcFirstLastPara="1" rIns="108850" wrap="square" tIns="54425">
            <a:noAutofit/>
          </a:bodyPr>
          <a:lstStyle/>
          <a:p>
            <a:pPr indent="0" lvl="0" marL="0" marR="0" rtl="0" algn="l">
              <a:lnSpc>
                <a:spcPct val="100000"/>
              </a:lnSpc>
              <a:spcBef>
                <a:spcPts val="0"/>
              </a:spcBef>
              <a:spcAft>
                <a:spcPts val="0"/>
              </a:spcAft>
              <a:buClr>
                <a:srgbClr val="003794"/>
              </a:buClr>
              <a:buSzPts val="3600"/>
              <a:buFont typeface="Quattrocento Sans"/>
              <a:buNone/>
            </a:pPr>
            <a:r>
              <a:rPr b="1" lang="es-ES" sz="3600">
                <a:solidFill>
                  <a:srgbClr val="003794"/>
                </a:solidFill>
                <a:latin typeface="Quattrocento Sans"/>
                <a:ea typeface="Quattrocento Sans"/>
                <a:cs typeface="Quattrocento Sans"/>
                <a:sym typeface="Quattrocento Sans"/>
              </a:rPr>
              <a:t>Expectativas</a:t>
            </a:r>
            <a:r>
              <a:rPr b="1" lang="es-ES" sz="1600">
                <a:solidFill>
                  <a:srgbClr val="003794"/>
                </a:solidFill>
                <a:latin typeface="Quattrocento Sans"/>
                <a:ea typeface="Quattrocento Sans"/>
                <a:cs typeface="Quattrocento Sans"/>
                <a:sym typeface="Quattrocento Sans"/>
              </a:rPr>
              <a:t>  </a:t>
            </a:r>
            <a:r>
              <a:rPr lang="es-ES" sz="1400">
                <a:solidFill>
                  <a:srgbClr val="0052DE"/>
                </a:solidFill>
                <a:latin typeface="Quattrocento Sans"/>
                <a:ea typeface="Quattrocento Sans"/>
                <a:cs typeface="Quattrocento Sans"/>
                <a:sym typeface="Quattrocento Sans"/>
              </a:rPr>
              <a:t>La expectativa del cliente.</a:t>
            </a:r>
            <a:r>
              <a:rPr lang="es-ES" sz="1400">
                <a:solidFill>
                  <a:srgbClr val="000000"/>
                </a:solidFill>
                <a:latin typeface="Quattrocento Sans"/>
                <a:ea typeface="Quattrocento Sans"/>
                <a:cs typeface="Quattrocento Sans"/>
                <a:sym typeface="Quattrocento Sans"/>
              </a:rPr>
              <a:t> Supone el nivel de referencia que espera el consumidor del producto o servicio que adquiere. La expectativa actúa como modulador de la calidad percibida del servicio. Si los clientes han partido de expectativas altas, la experiencia de consumo, lo que denominamos “calidad percibida”, no resultará tan satisfactoria como si sus expectativas iniciales fueran menos exigentes.</a:t>
            </a:r>
            <a:endParaRPr b="1" sz="3200">
              <a:solidFill>
                <a:srgbClr val="003794"/>
              </a:solidFill>
              <a:latin typeface="Quattrocento Sans"/>
              <a:ea typeface="Quattrocento Sans"/>
              <a:cs typeface="Quattrocento Sans"/>
              <a:sym typeface="Quattrocento Sans"/>
            </a:endParaRPr>
          </a:p>
        </p:txBody>
      </p:sp>
      <p:grpSp>
        <p:nvGrpSpPr>
          <p:cNvPr id="373" name="Google Shape;373;p45"/>
          <p:cNvGrpSpPr/>
          <p:nvPr/>
        </p:nvGrpSpPr>
        <p:grpSpPr>
          <a:xfrm>
            <a:off x="653744" y="1500968"/>
            <a:ext cx="12720121" cy="1077187"/>
            <a:chOff x="-2471174" y="3370787"/>
            <a:chExt cx="14552931" cy="2913619"/>
          </a:xfrm>
        </p:grpSpPr>
        <p:sp>
          <p:nvSpPr>
            <p:cNvPr id="374" name="Google Shape;374;p45"/>
            <p:cNvSpPr txBox="1"/>
            <p:nvPr/>
          </p:nvSpPr>
          <p:spPr>
            <a:xfrm>
              <a:off x="-2471174" y="3370806"/>
              <a:ext cx="9912600" cy="2913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00B0F0"/>
                </a:buClr>
                <a:buSzPts val="2000"/>
                <a:buFont typeface="Calibri"/>
                <a:buNone/>
              </a:pPr>
              <a:r>
                <a:rPr b="1" lang="es-ES" sz="2000">
                  <a:solidFill>
                    <a:srgbClr val="00B0F0"/>
                  </a:solidFill>
                  <a:latin typeface="Calibri"/>
                  <a:ea typeface="Calibri"/>
                  <a:cs typeface="Calibri"/>
                  <a:sym typeface="Calibri"/>
                </a:rPr>
                <a:t>La expectativa en las visitas  </a:t>
              </a:r>
              <a:r>
                <a:rPr b="1" lang="es-ES" sz="2800">
                  <a:solidFill>
                    <a:srgbClr val="00B0F0"/>
                  </a:solidFill>
                  <a:latin typeface="Calibri"/>
                  <a:ea typeface="Calibri"/>
                  <a:cs typeface="Calibri"/>
                  <a:sym typeface="Calibri"/>
                </a:rPr>
                <a:t>CACT son superadas en el 64%,</a:t>
              </a:r>
              <a:r>
                <a:rPr b="1" lang="es-ES" sz="2000">
                  <a:solidFill>
                    <a:srgbClr val="00B0F0"/>
                  </a:solidFill>
                  <a:latin typeface="Calibri"/>
                  <a:ea typeface="Calibri"/>
                  <a:cs typeface="Calibri"/>
                  <a:sym typeface="Calibri"/>
                </a:rPr>
                <a:t> </a:t>
              </a:r>
              <a:endParaRPr>
                <a:solidFill>
                  <a:schemeClr val="dk1"/>
                </a:solidFill>
              </a:endParaRPr>
            </a:p>
            <a:p>
              <a:pPr indent="0" lvl="0" marL="0" marR="0" rtl="0" algn="l">
                <a:lnSpc>
                  <a:spcPct val="100000"/>
                </a:lnSpc>
                <a:spcBef>
                  <a:spcPts val="0"/>
                </a:spcBef>
                <a:spcAft>
                  <a:spcPts val="0"/>
                </a:spcAft>
                <a:buClr>
                  <a:srgbClr val="00B0F0"/>
                </a:buClr>
                <a:buSzPts val="3600"/>
                <a:buFont typeface="Calibri"/>
                <a:buNone/>
              </a:pPr>
              <a:r>
                <a:rPr b="1" lang="es-ES" sz="3600">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
          <p:nvSpPr>
            <p:cNvPr id="375" name="Google Shape;375;p45"/>
            <p:cNvSpPr txBox="1"/>
            <p:nvPr/>
          </p:nvSpPr>
          <p:spPr>
            <a:xfrm>
              <a:off x="8575809" y="3370787"/>
              <a:ext cx="3505948" cy="33855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600"/>
                <a:buFont typeface="Calibri"/>
                <a:buNone/>
              </a:pPr>
              <a:r>
                <a:t/>
              </a:r>
              <a:endParaRPr b="0" i="1" sz="1600" u="none" cap="none" strike="noStrike">
                <a:solidFill>
                  <a:srgbClr val="000000"/>
                </a:solidFill>
                <a:latin typeface="Quattrocento Sans"/>
                <a:ea typeface="Quattrocento Sans"/>
                <a:cs typeface="Quattrocento Sans"/>
                <a:sym typeface="Quattrocento Sans"/>
              </a:endParaRPr>
            </a:p>
          </p:txBody>
        </p:sp>
      </p:grpSp>
      <p:sp>
        <p:nvSpPr>
          <p:cNvPr id="376" name="Google Shape;376;p45"/>
          <p:cNvSpPr/>
          <p:nvPr/>
        </p:nvSpPr>
        <p:spPr>
          <a:xfrm>
            <a:off x="1802975" y="1921525"/>
            <a:ext cx="10327800" cy="502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000">
                <a:solidFill>
                  <a:srgbClr val="00B0F0"/>
                </a:solidFill>
                <a:latin typeface="Calibri"/>
                <a:ea typeface="Calibri"/>
                <a:cs typeface="Calibri"/>
                <a:sym typeface="Calibri"/>
              </a:rPr>
              <a:t>(Castillo </a:t>
            </a:r>
            <a:r>
              <a:rPr b="1" lang="es-ES" sz="2000">
                <a:solidFill>
                  <a:srgbClr val="00B0F0"/>
                </a:solidFill>
                <a:latin typeface="Calibri"/>
                <a:ea typeface="Calibri"/>
                <a:cs typeface="Calibri"/>
                <a:sym typeface="Calibri"/>
              </a:rPr>
              <a:t>Cueva y Jardín superan la media CACT)</a:t>
            </a:r>
            <a:endParaRPr sz="2000">
              <a:solidFill>
                <a:schemeClr val="dk1"/>
              </a:solidFill>
              <a:latin typeface="Calibri"/>
              <a:ea typeface="Calibri"/>
              <a:cs typeface="Calibri"/>
              <a:sym typeface="Calibri"/>
            </a:endParaRPr>
          </a:p>
        </p:txBody>
      </p:sp>
      <p:pic>
        <p:nvPicPr>
          <p:cNvPr id="377" name="Google Shape;377;p45" title="Gráfico"/>
          <p:cNvPicPr preferRelativeResize="0"/>
          <p:nvPr/>
        </p:nvPicPr>
        <p:blipFill>
          <a:blip r:embed="rId3">
            <a:alphaModFix/>
          </a:blip>
          <a:stretch>
            <a:fillRect/>
          </a:stretch>
        </p:blipFill>
        <p:spPr>
          <a:xfrm>
            <a:off x="1591703" y="2488181"/>
            <a:ext cx="8472600" cy="345963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6"/>
          <p:cNvSpPr txBox="1"/>
          <p:nvPr/>
        </p:nvSpPr>
        <p:spPr>
          <a:xfrm>
            <a:off x="325162" y="0"/>
            <a:ext cx="11424315" cy="733647"/>
          </a:xfrm>
          <a:prstGeom prst="rect">
            <a:avLst/>
          </a:prstGeom>
          <a:noFill/>
          <a:ln>
            <a:noFill/>
          </a:ln>
        </p:spPr>
        <p:txBody>
          <a:bodyPr anchorCtr="0" anchor="b"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Relación calidad/precio</a:t>
            </a:r>
            <a:endParaRPr/>
          </a:p>
        </p:txBody>
      </p:sp>
      <p:sp>
        <p:nvSpPr>
          <p:cNvPr id="383" name="Google Shape;383;p46"/>
          <p:cNvSpPr txBox="1"/>
          <p:nvPr>
            <p:ph idx="12" type="sldNum"/>
          </p:nvPr>
        </p:nvSpPr>
        <p:spPr>
          <a:xfrm>
            <a:off x="8611039" y="6150299"/>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graphicFrame>
        <p:nvGraphicFramePr>
          <p:cNvPr id="384" name="Google Shape;384;p46"/>
          <p:cNvGraphicFramePr/>
          <p:nvPr/>
        </p:nvGraphicFramePr>
        <p:xfrm>
          <a:off x="8210070" y="2076472"/>
          <a:ext cx="3000000" cy="3000000"/>
        </p:xfrm>
        <a:graphic>
          <a:graphicData uri="http://schemas.openxmlformats.org/drawingml/2006/table">
            <a:tbl>
              <a:tblPr>
                <a:noFill/>
                <a:tableStyleId>{83560C25-B779-4A1B-A777-5D04963898BE}</a:tableStyleId>
              </a:tblPr>
              <a:tblGrid>
                <a:gridCol w="826675"/>
                <a:gridCol w="674750"/>
                <a:gridCol w="731050"/>
                <a:gridCol w="611950"/>
              </a:tblGrid>
              <a:tr h="179125">
                <a:tc>
                  <a:txBody>
                    <a:bodyPr/>
                    <a:lstStyle/>
                    <a:p>
                      <a:pPr indent="0" lvl="0" marL="0" marR="0" rtl="0" algn="l">
                        <a:spcBef>
                          <a:spcPts val="0"/>
                        </a:spcBef>
                        <a:spcAft>
                          <a:spcPts val="0"/>
                        </a:spcAft>
                        <a:buNone/>
                      </a:pPr>
                      <a:r>
                        <a:t/>
                      </a:r>
                      <a:endParaRPr b="0" i="0" sz="1000" u="none" cap="none" strike="noStrike">
                        <a:latin typeface="Arial"/>
                        <a:ea typeface="Arial"/>
                        <a:cs typeface="Arial"/>
                        <a:sym typeface="Arial"/>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Positiva</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02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Negativo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025">
                      <a:solidFill>
                        <a:srgbClr val="CCCCCC"/>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None/>
                      </a:pPr>
                      <a:r>
                        <a:rPr b="0" i="0" lang="es-ES" sz="1000" u="none" cap="none" strike="noStrike">
                          <a:latin typeface="Arial"/>
                          <a:ea typeface="Arial"/>
                          <a:cs typeface="Arial"/>
                          <a:sym typeface="Arial"/>
                        </a:rPr>
                        <a:t>Neutral</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1025">
                      <a:solidFill>
                        <a:srgbClr val="CCCCCC"/>
                      </a:solidFill>
                      <a:prstDash val="solid"/>
                      <a:round/>
                      <a:headEnd len="sm" w="sm" type="none"/>
                      <a:tailEnd len="sm" w="sm" type="none"/>
                    </a:lnB>
                    <a:solidFill>
                      <a:srgbClr val="A5A5A5"/>
                    </a:solidFill>
                  </a:tcPr>
                </a:tc>
              </a:tr>
              <a:tr h="335075">
                <a:tc>
                  <a:txBody>
                    <a:bodyPr/>
                    <a:lstStyle/>
                    <a:p>
                      <a:pPr indent="0" lvl="0" marL="0" marR="0" rtl="0" algn="l">
                        <a:spcBef>
                          <a:spcPts val="0"/>
                        </a:spcBef>
                        <a:spcAft>
                          <a:spcPts val="0"/>
                        </a:spcAft>
                        <a:buNone/>
                      </a:pPr>
                      <a:r>
                        <a:rPr b="1" lang="es-ES" sz="1000">
                          <a:solidFill>
                            <a:schemeClr val="dk1"/>
                          </a:solidFill>
                        </a:rPr>
                        <a:t>Castillo</a:t>
                      </a:r>
                      <a:endParaRPr b="1"/>
                    </a:p>
                  </a:txBody>
                  <a:tcPr marT="0" marB="0" marR="0" marL="0" anchor="ctr">
                    <a:lnL cap="flat" cmpd="sng" w="9525">
                      <a:solidFill>
                        <a:srgbClr val="000000">
                          <a:alpha val="0"/>
                        </a:srgbClr>
                      </a:solidFill>
                      <a:prstDash val="solid"/>
                      <a:round/>
                      <a:headEnd len="sm" w="sm" type="none"/>
                      <a:tailEnd len="sm" w="sm" type="none"/>
                    </a:lnL>
                    <a:lnR cap="flat" cmpd="sng" w="110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83%</a:t>
                      </a:r>
                      <a:endParaRPr sz="1000"/>
                    </a:p>
                  </a:txBody>
                  <a:tcPr marT="91425" marB="91425" marR="28575" marL="28575" anchor="ctr">
                    <a:lnL cap="flat" cmpd="sng" w="11025">
                      <a:solidFill>
                        <a:srgbClr val="000000"/>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17%</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Cueva</a:t>
                      </a:r>
                      <a:endParaRPr b="1"/>
                    </a:p>
                  </a:txBody>
                  <a:tcPr marT="0" marB="0" marR="0" marL="0" anchor="ctr">
                    <a:lnL cap="flat" cmpd="sng" w="9525">
                      <a:solidFill>
                        <a:srgbClr val="000000">
                          <a:alpha val="0"/>
                        </a:srgbClr>
                      </a:solidFill>
                      <a:prstDash val="solid"/>
                      <a:round/>
                      <a:headEnd len="sm" w="sm" type="none"/>
                      <a:tailEnd len="sm" w="sm" type="none"/>
                    </a:lnL>
                    <a:lnR cap="flat" cmpd="sng" w="110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100%</a:t>
                      </a:r>
                      <a:endParaRPr sz="1000"/>
                    </a:p>
                  </a:txBody>
                  <a:tcPr marT="91425" marB="91425" marR="28575" marL="28575" anchor="ctr">
                    <a:lnL cap="flat" cmpd="sng" w="11025">
                      <a:solidFill>
                        <a:srgbClr val="000000"/>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r>
              <a:tr h="100000">
                <a:tc>
                  <a:txBody>
                    <a:bodyPr/>
                    <a:lstStyle/>
                    <a:p>
                      <a:pPr indent="0" lvl="0" marL="0" marR="0" rtl="0" algn="l">
                        <a:spcBef>
                          <a:spcPts val="0"/>
                        </a:spcBef>
                        <a:spcAft>
                          <a:spcPts val="0"/>
                        </a:spcAft>
                        <a:buNone/>
                      </a:pPr>
                      <a:r>
                        <a:rPr b="1" lang="es-ES" sz="1000">
                          <a:solidFill>
                            <a:schemeClr val="dk1"/>
                          </a:solidFill>
                        </a:rPr>
                        <a:t>Jameos</a:t>
                      </a:r>
                      <a:endParaRPr b="1"/>
                    </a:p>
                  </a:txBody>
                  <a:tcPr marT="0" marB="0" marR="0" marL="0" anchor="ctr">
                    <a:lnL cap="flat" cmpd="sng" w="9525">
                      <a:solidFill>
                        <a:srgbClr val="000000">
                          <a:alpha val="0"/>
                        </a:srgbClr>
                      </a:solidFill>
                      <a:prstDash val="solid"/>
                      <a:round/>
                      <a:headEnd len="sm" w="sm" type="none"/>
                      <a:tailEnd len="sm" w="sm" type="none"/>
                    </a:lnL>
                    <a:lnR cap="flat" cmpd="sng" w="110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48%</a:t>
                      </a:r>
                      <a:endParaRPr sz="1000"/>
                    </a:p>
                  </a:txBody>
                  <a:tcPr marT="91425" marB="91425" marR="28575" marL="28575" anchor="ctr">
                    <a:lnL cap="flat" cmpd="sng" w="11025">
                      <a:solidFill>
                        <a:srgbClr val="000000"/>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21%</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31%</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Jardín</a:t>
                      </a:r>
                      <a:endParaRPr b="1"/>
                    </a:p>
                  </a:txBody>
                  <a:tcPr marT="0" marB="0" marR="0" marL="0" anchor="ctr">
                    <a:lnL cap="flat" cmpd="sng" w="9525">
                      <a:solidFill>
                        <a:srgbClr val="000000">
                          <a:alpha val="0"/>
                        </a:srgbClr>
                      </a:solidFill>
                      <a:prstDash val="solid"/>
                      <a:round/>
                      <a:headEnd len="sm" w="sm" type="none"/>
                      <a:tailEnd len="sm" w="sm" type="none"/>
                    </a:lnL>
                    <a:lnR cap="flat" cmpd="sng" w="110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68%</a:t>
                      </a:r>
                      <a:endParaRPr sz="1000"/>
                    </a:p>
                  </a:txBody>
                  <a:tcPr marT="91425" marB="91425" marR="28575" marL="28575" anchor="ctr">
                    <a:lnL cap="flat" cmpd="sng" w="11025">
                      <a:solidFill>
                        <a:srgbClr val="000000"/>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24%</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8%</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r>
              <a:tr h="335075">
                <a:tc>
                  <a:txBody>
                    <a:bodyPr/>
                    <a:lstStyle/>
                    <a:p>
                      <a:pPr indent="0" lvl="0" marL="0" marR="0" rtl="0" algn="l">
                        <a:spcBef>
                          <a:spcPts val="0"/>
                        </a:spcBef>
                        <a:spcAft>
                          <a:spcPts val="0"/>
                        </a:spcAft>
                        <a:buNone/>
                      </a:pPr>
                      <a:r>
                        <a:rPr b="1" i="0" lang="es-ES" sz="1000" u="none" cap="none" strike="noStrike">
                          <a:solidFill>
                            <a:schemeClr val="dk1"/>
                          </a:solidFill>
                        </a:rPr>
                        <a:t>M</a:t>
                      </a:r>
                      <a:r>
                        <a:rPr b="1" lang="es-ES" sz="1000">
                          <a:solidFill>
                            <a:schemeClr val="dk1"/>
                          </a:solidFill>
                        </a:rPr>
                        <a:t>irador</a:t>
                      </a:r>
                      <a:endParaRPr b="1"/>
                    </a:p>
                  </a:txBody>
                  <a:tcPr marT="0" marB="0" marR="0" marL="0" anchor="ctr">
                    <a:lnL cap="flat" cmpd="sng" w="9525">
                      <a:solidFill>
                        <a:srgbClr val="000000">
                          <a:alpha val="0"/>
                        </a:srgbClr>
                      </a:solidFill>
                      <a:prstDash val="solid"/>
                      <a:round/>
                      <a:headEnd len="sm" w="sm" type="none"/>
                      <a:tailEnd len="sm" w="sm" type="none"/>
                    </a:lnL>
                    <a:lnR cap="flat" cmpd="sng" w="110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55%</a:t>
                      </a:r>
                      <a:endParaRPr sz="1000"/>
                    </a:p>
                  </a:txBody>
                  <a:tcPr marT="91425" marB="91425" marR="28575" marL="28575" anchor="ctr">
                    <a:lnL cap="flat" cmpd="sng" w="11025">
                      <a:solidFill>
                        <a:srgbClr val="000000"/>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25%</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20%</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b="1" lang="es-ES" sz="1000">
                          <a:solidFill>
                            <a:schemeClr val="dk1"/>
                          </a:solidFill>
                        </a:rPr>
                        <a:t>Montañas</a:t>
                      </a:r>
                      <a:endParaRPr b="1"/>
                    </a:p>
                  </a:txBody>
                  <a:tcPr marT="0" marB="0" marR="0" marL="0" anchor="ctr">
                    <a:lnL cap="flat" cmpd="sng" w="9525">
                      <a:solidFill>
                        <a:srgbClr val="000000">
                          <a:alpha val="0"/>
                        </a:srgbClr>
                      </a:solidFill>
                      <a:prstDash val="solid"/>
                      <a:round/>
                      <a:headEnd len="sm" w="sm" type="none"/>
                      <a:tailEnd len="sm" w="sm" type="none"/>
                    </a:lnL>
                    <a:lnR cap="flat" cmpd="sng" w="110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1025">
                      <a:solidFill>
                        <a:srgbClr val="000000"/>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100%</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s-ES" sz="1000"/>
                        <a:t>0%</a:t>
                      </a:r>
                      <a:endParaRPr sz="1000"/>
                    </a:p>
                  </a:txBody>
                  <a:tcPr marT="91425" marB="91425" marR="28575" marL="28575" anchor="ctr">
                    <a:lnL cap="flat" cmpd="sng" w="11025">
                      <a:solidFill>
                        <a:srgbClr val="CCCCCC"/>
                      </a:solidFill>
                      <a:prstDash val="solid"/>
                      <a:round/>
                      <a:headEnd len="sm" w="sm" type="none"/>
                      <a:tailEnd len="sm" w="sm" type="none"/>
                    </a:lnL>
                    <a:lnR cap="flat" cmpd="sng" w="110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11025">
                      <a:solidFill>
                        <a:srgbClr val="CCCCCC"/>
                      </a:solidFill>
                      <a:prstDash val="solid"/>
                      <a:round/>
                      <a:headEnd len="sm" w="sm" type="none"/>
                      <a:tailEnd len="sm" w="sm" type="none"/>
                    </a:lnB>
                  </a:tcPr>
                </a:tc>
              </a:tr>
              <a:tr h="374700">
                <a:tc>
                  <a:txBody>
                    <a:bodyPr/>
                    <a:lstStyle/>
                    <a:p>
                      <a:pPr indent="0" lvl="0" marL="0" marR="0" rtl="0" algn="l">
                        <a:spcBef>
                          <a:spcPts val="0"/>
                        </a:spcBef>
                        <a:spcAft>
                          <a:spcPts val="0"/>
                        </a:spcAft>
                        <a:buNone/>
                      </a:pPr>
                      <a:r>
                        <a:rPr lang="es-ES" sz="1000">
                          <a:solidFill>
                            <a:schemeClr val="dk1"/>
                          </a:solidFill>
                        </a:rPr>
                        <a:t>Monumento</a:t>
                      </a:r>
                      <a:endParaRPr/>
                    </a:p>
                  </a:txBody>
                  <a:tcPr marT="0" marB="0" marR="0" marL="0" anchor="ctr">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A5A5A5"/>
                    </a:solidFill>
                  </a:tcPr>
                </a:tc>
                <a:tc>
                  <a:txBody>
                    <a:bodyPr/>
                    <a:lstStyle/>
                    <a:p>
                      <a:pPr indent="0" lvl="0" marL="0" rtl="0" algn="ctr">
                        <a:spcBef>
                          <a:spcPts val="0"/>
                        </a:spcBef>
                        <a:spcAft>
                          <a:spcPts val="0"/>
                        </a:spcAft>
                        <a:buNone/>
                      </a:pPr>
                      <a:r>
                        <a:t/>
                      </a:r>
                      <a:endParaRPr b="1"/>
                    </a:p>
                  </a:txBody>
                  <a:tcPr marT="91425" marB="91425" marR="28575" marL="28575" anchor="ctr">
                    <a:lnL cap="flat" cmpd="sng" w="9525">
                      <a:solidFill>
                        <a:srgbClr val="000000"/>
                      </a:solidFill>
                      <a:prstDash val="solid"/>
                      <a:round/>
                      <a:headEnd len="sm" w="sm" type="none"/>
                      <a:tailEnd len="sm" w="sm" type="none"/>
                    </a:lnL>
                    <a:lnR cap="flat" cmpd="sng" w="95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110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28575" marL="28575" anchor="ctr">
                    <a:lnL cap="flat" cmpd="sng" w="9525">
                      <a:solidFill>
                        <a:srgbClr val="CCCCCC"/>
                      </a:solidFill>
                      <a:prstDash val="solid"/>
                      <a:round/>
                      <a:headEnd len="sm" w="sm" type="none"/>
                      <a:tailEnd len="sm" w="sm" type="none"/>
                    </a:lnL>
                    <a:lnR cap="flat" cmpd="sng" w="9525">
                      <a:solidFill>
                        <a:srgbClr val="000000"/>
                      </a:solidFill>
                      <a:prstDash val="solid"/>
                      <a:round/>
                      <a:headEnd len="sm" w="sm" type="none"/>
                      <a:tailEnd len="sm" w="sm" type="none"/>
                    </a:lnR>
                    <a:lnT cap="flat" cmpd="sng" w="110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
        <p:nvSpPr>
          <p:cNvPr id="385" name="Google Shape;385;p46"/>
          <p:cNvSpPr txBox="1"/>
          <p:nvPr/>
        </p:nvSpPr>
        <p:spPr>
          <a:xfrm>
            <a:off x="4523570" y="215084"/>
            <a:ext cx="7452600" cy="1542000"/>
          </a:xfrm>
          <a:prstGeom prst="rect">
            <a:avLst/>
          </a:prstGeom>
          <a:noFill/>
          <a:ln>
            <a:noFill/>
          </a:ln>
        </p:spPr>
        <p:txBody>
          <a:bodyPr anchorCtr="0" anchor="ctr" bIns="171400" lIns="171400" spcFirstLastPara="1" rIns="171400" wrap="square" tIns="171400">
            <a:noAutofit/>
          </a:bodyPr>
          <a:lstStyle/>
          <a:p>
            <a:pPr indent="0" lvl="0" marL="0" marR="0" rtl="0" algn="just">
              <a:lnSpc>
                <a:spcPct val="150000"/>
              </a:lnSpc>
              <a:spcBef>
                <a:spcPts val="0"/>
              </a:spcBef>
              <a:spcAft>
                <a:spcPts val="0"/>
              </a:spcAft>
              <a:buClr>
                <a:srgbClr val="888888"/>
              </a:buClr>
              <a:buSzPts val="1400"/>
              <a:buFont typeface="Noto Sans Symbols"/>
              <a:buNone/>
            </a:pPr>
            <a:r>
              <a:rPr lang="es-ES" sz="1400">
                <a:solidFill>
                  <a:srgbClr val="888888"/>
                </a:solidFill>
                <a:latin typeface="Quattrocento Sans"/>
                <a:ea typeface="Quattrocento Sans"/>
                <a:cs typeface="Quattrocento Sans"/>
                <a:sym typeface="Quattrocento Sans"/>
              </a:rPr>
              <a:t>    es e</a:t>
            </a:r>
            <a:r>
              <a:rPr b="0" i="0" lang="es-ES" sz="1400" u="none" cap="none" strike="noStrike">
                <a:solidFill>
                  <a:srgbClr val="888888"/>
                </a:solidFill>
                <a:latin typeface="Quattrocento Sans"/>
                <a:ea typeface="Quattrocento Sans"/>
                <a:cs typeface="Quattrocento Sans"/>
                <a:sym typeface="Quattrocento Sans"/>
              </a:rPr>
              <a:t>l valor del servicio o racionalidad del precio percibido por el cliente, modula el impacto de las expectativas y la</a:t>
            </a:r>
            <a:r>
              <a:rPr b="0" i="0" lang="es-ES" sz="1400" u="none" cap="none" strike="noStrike">
                <a:solidFill>
                  <a:srgbClr val="888888"/>
                </a:solidFill>
                <a:latin typeface="Quattrocento Sans"/>
                <a:ea typeface="Quattrocento Sans"/>
                <a:cs typeface="Quattrocento Sans"/>
                <a:sym typeface="Quattrocento Sans"/>
              </a:rPr>
              <a:t> </a:t>
            </a:r>
            <a:r>
              <a:rPr b="0" i="0" lang="es-ES" sz="1400" u="none" cap="none" strike="noStrike">
                <a:solidFill>
                  <a:srgbClr val="888888"/>
                </a:solidFill>
                <a:latin typeface="Quattrocento Sans"/>
                <a:ea typeface="Quattrocento Sans"/>
                <a:cs typeface="Quattrocento Sans"/>
                <a:sym typeface="Quattrocento Sans"/>
              </a:rPr>
              <a:t>calidad percibida sobre la satisfacción.</a:t>
            </a:r>
            <a:endParaRPr/>
          </a:p>
          <a:p>
            <a:pPr indent="0" lvl="0" marL="0" marR="0" rtl="0" algn="just">
              <a:lnSpc>
                <a:spcPct val="150000"/>
              </a:lnSpc>
              <a:spcBef>
                <a:spcPts val="420"/>
              </a:spcBef>
              <a:spcAft>
                <a:spcPts val="0"/>
              </a:spcAft>
              <a:buClr>
                <a:srgbClr val="888888"/>
              </a:buClr>
              <a:buSzPts val="2100"/>
              <a:buFont typeface="Noto Sans Symbols"/>
              <a:buNone/>
            </a:pPr>
            <a:r>
              <a:t/>
            </a:r>
            <a:endParaRPr b="0" i="0" sz="2100" u="none" cap="none" strike="noStrike">
              <a:solidFill>
                <a:srgbClr val="888888"/>
              </a:solidFill>
              <a:latin typeface="Quattrocento Sans"/>
              <a:ea typeface="Quattrocento Sans"/>
              <a:cs typeface="Quattrocento Sans"/>
              <a:sym typeface="Quattrocento Sans"/>
            </a:endParaRPr>
          </a:p>
        </p:txBody>
      </p:sp>
      <p:pic>
        <p:nvPicPr>
          <p:cNvPr id="386" name="Google Shape;386;p46" title="Gráfico"/>
          <p:cNvPicPr preferRelativeResize="0"/>
          <p:nvPr/>
        </p:nvPicPr>
        <p:blipFill>
          <a:blip r:embed="rId3">
            <a:alphaModFix/>
          </a:blip>
          <a:stretch>
            <a:fillRect/>
          </a:stretch>
        </p:blipFill>
        <p:spPr>
          <a:xfrm>
            <a:off x="685800" y="2076476"/>
            <a:ext cx="7452600" cy="3922023"/>
          </a:xfrm>
          <a:prstGeom prst="rect">
            <a:avLst/>
          </a:prstGeom>
          <a:noFill/>
          <a:ln>
            <a:noFill/>
          </a:ln>
        </p:spPr>
      </p:pic>
      <p:sp>
        <p:nvSpPr>
          <p:cNvPr id="387" name="Google Shape;387;p46"/>
          <p:cNvSpPr txBox="1"/>
          <p:nvPr/>
        </p:nvSpPr>
        <p:spPr>
          <a:xfrm>
            <a:off x="433350" y="1216775"/>
            <a:ext cx="7957500" cy="54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B0F0"/>
              </a:buClr>
              <a:buSzPts val="3600"/>
              <a:buFont typeface="Calibri"/>
              <a:buNone/>
            </a:pPr>
            <a:r>
              <a:rPr b="1" lang="es-ES" sz="2800">
                <a:solidFill>
                  <a:srgbClr val="00B0F0"/>
                </a:solidFill>
                <a:latin typeface="Calibri"/>
                <a:ea typeface="Calibri"/>
                <a:cs typeface="Calibri"/>
                <a:sym typeface="Calibri"/>
              </a:rPr>
              <a:t>58</a:t>
            </a:r>
            <a:r>
              <a:rPr b="1" lang="es-ES" sz="2800">
                <a:solidFill>
                  <a:srgbClr val="00B0F0"/>
                </a:solidFill>
                <a:latin typeface="Calibri"/>
                <a:ea typeface="Calibri"/>
                <a:cs typeface="Calibri"/>
                <a:sym typeface="Calibri"/>
              </a:rPr>
              <a:t>%</a:t>
            </a:r>
            <a:r>
              <a:rPr b="1" lang="es-ES" sz="2000">
                <a:solidFill>
                  <a:srgbClr val="00B0F0"/>
                </a:solidFill>
                <a:latin typeface="Calibri"/>
                <a:ea typeface="Calibri"/>
                <a:cs typeface="Calibri"/>
                <a:sym typeface="Calibri"/>
              </a:rPr>
              <a:t> de los visitantes CACT valora positivamente la calidad precio</a:t>
            </a:r>
            <a:r>
              <a:rPr b="1" i="0" lang="es-ES" sz="3600" u="none" cap="none" strike="noStrike">
                <a:solidFill>
                  <a:srgbClr val="00B0F0"/>
                </a:solidFill>
                <a:latin typeface="Calibri"/>
                <a:ea typeface="Calibri"/>
                <a:cs typeface="Calibri"/>
                <a:sym typeface="Calibri"/>
              </a:rPr>
              <a:t>      </a:t>
            </a:r>
            <a:endParaRPr b="1" i="0" sz="4400" u="none" cap="none" strike="noStrike">
              <a:solidFill>
                <a:srgbClr val="00B0F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47"/>
          <p:cNvSpPr txBox="1"/>
          <p:nvPr/>
        </p:nvSpPr>
        <p:spPr>
          <a:xfrm>
            <a:off x="561986" y="970340"/>
            <a:ext cx="7143800" cy="5270609"/>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b="0" i="0" lang="es-ES" sz="2300" u="none" cap="none" strike="noStrike">
                <a:solidFill>
                  <a:srgbClr val="0052DE"/>
                </a:solidFill>
                <a:latin typeface="Quattrocento Sans"/>
                <a:ea typeface="Quattrocento Sans"/>
                <a:cs typeface="Quattrocento Sans"/>
                <a:sym typeface="Quattrocento Sans"/>
              </a:rPr>
              <a:t>La calidad percibida. </a:t>
            </a:r>
            <a:r>
              <a:rPr b="0" i="0" lang="es-ES" sz="2300" u="none" cap="none" strike="noStrike">
                <a:solidFill>
                  <a:srgbClr val="888888"/>
                </a:solidFill>
                <a:latin typeface="Quattrocento Sans"/>
                <a:ea typeface="Quattrocento Sans"/>
                <a:cs typeface="Quattrocento Sans"/>
                <a:sym typeface="Quattrocento Sans"/>
              </a:rPr>
              <a:t>Es un componente clave en la determinación de la satisfacción del cliente. Supone la forma en que percibe y experimenta el servicio y producto. </a:t>
            </a:r>
            <a:endParaRPr/>
          </a:p>
          <a:p>
            <a:pPr indent="0" lvl="0" marL="0" marR="0" rtl="0" algn="just">
              <a:lnSpc>
                <a:spcPct val="150000"/>
              </a:lnSpc>
              <a:spcBef>
                <a:spcPts val="400"/>
              </a:spcBef>
              <a:spcAft>
                <a:spcPts val="0"/>
              </a:spcAft>
              <a:buClr>
                <a:srgbClr val="888888"/>
              </a:buClr>
              <a:buSzPts val="2000"/>
              <a:buFont typeface="Noto Sans Symbols"/>
              <a:buNone/>
            </a:pPr>
            <a:r>
              <a:rPr b="0" i="0" lang="es-ES" sz="2000" u="none" cap="none" strike="noStrike">
                <a:solidFill>
                  <a:srgbClr val="888888"/>
                </a:solidFill>
                <a:latin typeface="Quattrocento Sans"/>
                <a:ea typeface="Quattrocento Sans"/>
                <a:cs typeface="Quattrocento Sans"/>
                <a:sym typeface="Quattrocento Sans"/>
              </a:rPr>
              <a:t>Influye en la satisfacción a través de dos vías:</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directa</a:t>
            </a:r>
            <a:r>
              <a:rPr b="0" i="0" lang="es-ES" sz="2000" u="none" cap="none" strike="noStrike">
                <a:solidFill>
                  <a:srgbClr val="7F7F7F"/>
                </a:solidFill>
                <a:latin typeface="Quattrocento Sans"/>
                <a:ea typeface="Quattrocento Sans"/>
                <a:cs typeface="Quattrocento Sans"/>
                <a:sym typeface="Quattrocento Sans"/>
              </a:rPr>
              <a:t>. La propia percepción positiva o negativa del servicio o producto consumidos genera la satisfacción resultante.</a:t>
            </a:r>
            <a:endParaRPr/>
          </a:p>
          <a:p>
            <a:pPr indent="-285750" lvl="0" marL="285750" marR="0" rtl="0" algn="just">
              <a:lnSpc>
                <a:spcPct val="100000"/>
              </a:lnSpc>
              <a:spcBef>
                <a:spcPts val="400"/>
              </a:spcBef>
              <a:spcAft>
                <a:spcPts val="0"/>
              </a:spcAft>
              <a:buClr>
                <a:srgbClr val="7F7F7F"/>
              </a:buClr>
              <a:buSzPts val="2000"/>
              <a:buFont typeface="Arial"/>
              <a:buChar char="•"/>
            </a:pPr>
            <a:r>
              <a:rPr b="1" i="1" lang="es-ES" sz="2000" u="none" cap="none" strike="noStrike">
                <a:solidFill>
                  <a:srgbClr val="7F7F7F"/>
                </a:solidFill>
                <a:latin typeface="Quattrocento Sans"/>
                <a:ea typeface="Quattrocento Sans"/>
                <a:cs typeface="Quattrocento Sans"/>
                <a:sym typeface="Quattrocento Sans"/>
              </a:rPr>
              <a:t>Una vía indirecta </a:t>
            </a:r>
            <a:r>
              <a:rPr b="0" i="0" lang="es-ES" sz="2000" u="none" cap="none" strike="noStrike">
                <a:solidFill>
                  <a:srgbClr val="7F7F7F"/>
                </a:solidFill>
                <a:latin typeface="Quattrocento Sans"/>
                <a:ea typeface="Quattrocento Sans"/>
                <a:cs typeface="Quattrocento Sans"/>
                <a:sym typeface="Quattrocento Sans"/>
              </a:rPr>
              <a:t>a través del valor del servicio. Los efectos de la calidad percibida en la satisfacción serán diferentes en función de cómo considere la relación calidad precio.</a:t>
            </a:r>
            <a:endParaRPr/>
          </a:p>
        </p:txBody>
      </p:sp>
      <p:sp>
        <p:nvSpPr>
          <p:cNvPr id="393" name="Google Shape;393;p47"/>
          <p:cNvSpPr txBox="1"/>
          <p:nvPr/>
        </p:nvSpPr>
        <p:spPr>
          <a:xfrm>
            <a:off x="380166" y="0"/>
            <a:ext cx="9361219" cy="92946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chemeClr val="dk1"/>
              </a:buClr>
              <a:buSzPts val="4800"/>
              <a:buFont typeface="Quattrocento Sans"/>
              <a:buNone/>
            </a:pPr>
            <a:r>
              <a:rPr b="1" i="0" lang="es-ES" sz="4800" u="none" cap="none" strike="noStrike">
                <a:solidFill>
                  <a:schemeClr val="dk1"/>
                </a:solidFill>
                <a:latin typeface="Quattrocento Sans"/>
                <a:ea typeface="Quattrocento Sans"/>
                <a:cs typeface="Quattrocento Sans"/>
                <a:sym typeface="Quattrocento Sans"/>
              </a:rPr>
              <a:t>Calidad Percibida</a:t>
            </a:r>
            <a:endParaRPr/>
          </a:p>
        </p:txBody>
      </p:sp>
      <p:sp>
        <p:nvSpPr>
          <p:cNvPr id="394" name="Google Shape;394;p47"/>
          <p:cNvSpPr txBox="1"/>
          <p:nvPr>
            <p:ph idx="12" type="sldNum"/>
          </p:nvPr>
        </p:nvSpPr>
        <p:spPr>
          <a:xfrm>
            <a:off x="9083424"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395" name="Google Shape;395;p47"/>
          <p:cNvSpPr txBox="1"/>
          <p:nvPr/>
        </p:nvSpPr>
        <p:spPr>
          <a:xfrm>
            <a:off x="7904295" y="1727460"/>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396" name="Google Shape;396;p47"/>
          <p:cNvSpPr txBox="1"/>
          <p:nvPr/>
        </p:nvSpPr>
        <p:spPr>
          <a:xfrm>
            <a:off x="9167040" y="1767396"/>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pic>
        <p:nvPicPr>
          <p:cNvPr id="397" name="Google Shape;397;p47"/>
          <p:cNvPicPr preferRelativeResize="0"/>
          <p:nvPr/>
        </p:nvPicPr>
        <p:blipFill rotWithShape="1">
          <a:blip r:embed="rId3">
            <a:alphaModFix/>
          </a:blip>
          <a:srcRect b="0" l="0" r="0" t="0"/>
          <a:stretch/>
        </p:blipFill>
        <p:spPr>
          <a:xfrm>
            <a:off x="8095470" y="669971"/>
            <a:ext cx="1052202" cy="1057489"/>
          </a:xfrm>
          <a:prstGeom prst="rect">
            <a:avLst/>
          </a:prstGeom>
          <a:noFill/>
          <a:ln>
            <a:noFill/>
          </a:ln>
        </p:spPr>
      </p:pic>
      <p:pic>
        <p:nvPicPr>
          <p:cNvPr descr="Imagen relacionada" id="398" name="Google Shape;398;p47"/>
          <p:cNvPicPr preferRelativeResize="0"/>
          <p:nvPr/>
        </p:nvPicPr>
        <p:blipFill rotWithShape="1">
          <a:blip r:embed="rId4">
            <a:alphaModFix/>
          </a:blip>
          <a:srcRect b="0" l="0" r="0" t="0"/>
          <a:stretch/>
        </p:blipFill>
        <p:spPr>
          <a:xfrm>
            <a:off x="9459421" y="741409"/>
            <a:ext cx="1149157" cy="1149157"/>
          </a:xfrm>
          <a:prstGeom prst="rect">
            <a:avLst/>
          </a:prstGeom>
          <a:noFill/>
          <a:ln>
            <a:noFill/>
          </a:ln>
        </p:spPr>
      </p:pic>
      <p:sp>
        <p:nvSpPr>
          <p:cNvPr id="399" name="Google Shape;399;p47"/>
          <p:cNvSpPr txBox="1"/>
          <p:nvPr/>
        </p:nvSpPr>
        <p:spPr>
          <a:xfrm>
            <a:off x="9453247" y="3585658"/>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00" name="Google Shape;400;p47"/>
          <p:cNvPicPr preferRelativeResize="0"/>
          <p:nvPr/>
        </p:nvPicPr>
        <p:blipFill rotWithShape="1">
          <a:blip r:embed="rId5">
            <a:alphaModFix/>
          </a:blip>
          <a:srcRect b="0" l="0" r="0" t="0"/>
          <a:stretch/>
        </p:blipFill>
        <p:spPr>
          <a:xfrm>
            <a:off x="9595668" y="2681529"/>
            <a:ext cx="956666" cy="887923"/>
          </a:xfrm>
          <a:prstGeom prst="rect">
            <a:avLst/>
          </a:prstGeom>
          <a:noFill/>
          <a:ln>
            <a:noFill/>
          </a:ln>
        </p:spPr>
      </p:pic>
      <p:sp>
        <p:nvSpPr>
          <p:cNvPr id="401" name="Google Shape;401;p47"/>
          <p:cNvSpPr txBox="1"/>
          <p:nvPr/>
        </p:nvSpPr>
        <p:spPr>
          <a:xfrm>
            <a:off x="7809718" y="3605645"/>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02" name="Google Shape;402;p47"/>
          <p:cNvPicPr preferRelativeResize="0"/>
          <p:nvPr/>
        </p:nvPicPr>
        <p:blipFill rotWithShape="1">
          <a:blip r:embed="rId6">
            <a:alphaModFix/>
          </a:blip>
          <a:srcRect b="0" l="0" r="0" t="0"/>
          <a:stretch/>
        </p:blipFill>
        <p:spPr>
          <a:xfrm>
            <a:off x="8059969" y="2670235"/>
            <a:ext cx="1193296" cy="907544"/>
          </a:xfrm>
          <a:prstGeom prst="rect">
            <a:avLst/>
          </a:prstGeom>
          <a:noFill/>
          <a:ln>
            <a:noFill/>
          </a:ln>
        </p:spPr>
      </p:pic>
      <p:sp>
        <p:nvSpPr>
          <p:cNvPr id="403" name="Google Shape;403;p47"/>
          <p:cNvSpPr txBox="1"/>
          <p:nvPr/>
        </p:nvSpPr>
        <p:spPr>
          <a:xfrm>
            <a:off x="10720177" y="1670104"/>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04" name="Google Shape;404;p47"/>
          <p:cNvGrpSpPr/>
          <p:nvPr/>
        </p:nvGrpSpPr>
        <p:grpSpPr>
          <a:xfrm>
            <a:off x="11014118" y="906945"/>
            <a:ext cx="855584" cy="765369"/>
            <a:chOff x="10708002" y="295397"/>
            <a:chExt cx="1271721" cy="1365789"/>
          </a:xfrm>
        </p:grpSpPr>
        <p:pic>
          <p:nvPicPr>
            <p:cNvPr id="405" name="Google Shape;405;p47"/>
            <p:cNvPicPr preferRelativeResize="0"/>
            <p:nvPr/>
          </p:nvPicPr>
          <p:blipFill rotWithShape="1">
            <a:blip r:embed="rId7">
              <a:alphaModFix/>
            </a:blip>
            <a:srcRect b="0" l="0" r="0" t="0"/>
            <a:stretch/>
          </p:blipFill>
          <p:spPr>
            <a:xfrm>
              <a:off x="10708002" y="389466"/>
              <a:ext cx="1271721" cy="1271720"/>
            </a:xfrm>
            <a:prstGeom prst="rect">
              <a:avLst/>
            </a:prstGeom>
            <a:noFill/>
            <a:ln>
              <a:noFill/>
            </a:ln>
          </p:spPr>
        </p:pic>
        <p:pic>
          <p:nvPicPr>
            <p:cNvPr id="406" name="Google Shape;406;p47"/>
            <p:cNvPicPr preferRelativeResize="0"/>
            <p:nvPr/>
          </p:nvPicPr>
          <p:blipFill rotWithShape="1">
            <a:blip r:embed="rId8">
              <a:alphaModFix/>
            </a:blip>
            <a:srcRect b="0" l="0" r="0" t="0"/>
            <a:stretch/>
          </p:blipFill>
          <p:spPr>
            <a:xfrm>
              <a:off x="10952553" y="295397"/>
              <a:ext cx="782620" cy="782620"/>
            </a:xfrm>
            <a:prstGeom prst="rect">
              <a:avLst/>
            </a:prstGeom>
            <a:noFill/>
            <a:ln>
              <a:noFill/>
            </a:ln>
          </p:spPr>
        </p:pic>
      </p:grpSp>
      <p:grpSp>
        <p:nvGrpSpPr>
          <p:cNvPr id="407" name="Google Shape;407;p47"/>
          <p:cNvGrpSpPr/>
          <p:nvPr/>
        </p:nvGrpSpPr>
        <p:grpSpPr>
          <a:xfrm>
            <a:off x="10973371" y="2781722"/>
            <a:ext cx="810467" cy="711932"/>
            <a:chOff x="322748" y="5161581"/>
            <a:chExt cx="1033108" cy="1157295"/>
          </a:xfrm>
        </p:grpSpPr>
        <p:pic>
          <p:nvPicPr>
            <p:cNvPr id="408" name="Google Shape;408;p47"/>
            <p:cNvPicPr preferRelativeResize="0"/>
            <p:nvPr/>
          </p:nvPicPr>
          <p:blipFill rotWithShape="1">
            <a:blip r:embed="rId7">
              <a:alphaModFix/>
            </a:blip>
            <a:srcRect b="0" l="0" r="0" t="0"/>
            <a:stretch/>
          </p:blipFill>
          <p:spPr>
            <a:xfrm>
              <a:off x="437965" y="5472629"/>
              <a:ext cx="855583" cy="846247"/>
            </a:xfrm>
            <a:prstGeom prst="rect">
              <a:avLst/>
            </a:prstGeom>
            <a:noFill/>
            <a:ln>
              <a:noFill/>
            </a:ln>
          </p:spPr>
        </p:pic>
        <p:grpSp>
          <p:nvGrpSpPr>
            <p:cNvPr id="409" name="Google Shape;409;p47"/>
            <p:cNvGrpSpPr/>
            <p:nvPr/>
          </p:nvGrpSpPr>
          <p:grpSpPr>
            <a:xfrm>
              <a:off x="322748" y="5161581"/>
              <a:ext cx="1033108" cy="689927"/>
              <a:chOff x="322748" y="5161581"/>
              <a:chExt cx="1033108" cy="689927"/>
            </a:xfrm>
          </p:grpSpPr>
          <p:pic>
            <p:nvPicPr>
              <p:cNvPr id="410" name="Google Shape;410;p47"/>
              <p:cNvPicPr preferRelativeResize="0"/>
              <p:nvPr/>
            </p:nvPicPr>
            <p:blipFill rotWithShape="1">
              <a:blip r:embed="rId9">
                <a:alphaModFix/>
              </a:blip>
              <a:srcRect b="36549" l="0" r="0" t="-3331"/>
              <a:stretch/>
            </p:blipFill>
            <p:spPr>
              <a:xfrm>
                <a:off x="322748" y="5161581"/>
                <a:ext cx="1033108" cy="689927"/>
              </a:xfrm>
              <a:prstGeom prst="rect">
                <a:avLst/>
              </a:prstGeom>
              <a:noFill/>
              <a:ln>
                <a:noFill/>
              </a:ln>
            </p:spPr>
          </p:pic>
          <p:pic>
            <p:nvPicPr>
              <p:cNvPr id="411" name="Google Shape;411;p47"/>
              <p:cNvPicPr preferRelativeResize="0"/>
              <p:nvPr/>
            </p:nvPicPr>
            <p:blipFill rotWithShape="1">
              <a:blip r:embed="rId10">
                <a:alphaModFix/>
              </a:blip>
              <a:srcRect b="0" l="0" r="0" t="0"/>
              <a:stretch/>
            </p:blipFill>
            <p:spPr>
              <a:xfrm>
                <a:off x="554448" y="5279113"/>
                <a:ext cx="543352" cy="543352"/>
              </a:xfrm>
              <a:prstGeom prst="rect">
                <a:avLst/>
              </a:prstGeom>
              <a:noFill/>
              <a:ln>
                <a:noFill/>
              </a:ln>
            </p:spPr>
          </p:pic>
        </p:grpSp>
      </p:grpSp>
      <p:sp>
        <p:nvSpPr>
          <p:cNvPr id="412" name="Google Shape;412;p47"/>
          <p:cNvSpPr txBox="1"/>
          <p:nvPr/>
        </p:nvSpPr>
        <p:spPr>
          <a:xfrm>
            <a:off x="10742438" y="3527491"/>
            <a:ext cx="1447975"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Tranquilidad durante la visita</a:t>
            </a:r>
            <a:endParaRPr/>
          </a:p>
        </p:txBody>
      </p:sp>
      <p:sp>
        <p:nvSpPr>
          <p:cNvPr id="413" name="Google Shape;413;p47"/>
          <p:cNvSpPr txBox="1"/>
          <p:nvPr/>
        </p:nvSpPr>
        <p:spPr>
          <a:xfrm>
            <a:off x="7881156" y="5242003"/>
            <a:ext cx="1724911"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Amabilidad y profesionalidad del  personal</a:t>
            </a:r>
            <a:endParaRPr/>
          </a:p>
        </p:txBody>
      </p:sp>
      <p:pic>
        <p:nvPicPr>
          <p:cNvPr id="414" name="Google Shape;414;p47"/>
          <p:cNvPicPr preferRelativeResize="0"/>
          <p:nvPr/>
        </p:nvPicPr>
        <p:blipFill rotWithShape="1">
          <a:blip r:embed="rId11">
            <a:alphaModFix/>
          </a:blip>
          <a:srcRect b="0" l="0" r="0" t="0"/>
          <a:stretch/>
        </p:blipFill>
        <p:spPr>
          <a:xfrm>
            <a:off x="8309784" y="4384747"/>
            <a:ext cx="714380" cy="857256"/>
          </a:xfrm>
          <a:prstGeom prst="rect">
            <a:avLst/>
          </a:prstGeom>
          <a:noFill/>
          <a:ln>
            <a:noFill/>
          </a:ln>
        </p:spPr>
      </p:pic>
      <p:pic>
        <p:nvPicPr>
          <p:cNvPr descr="Resultado de imagen de icono profesional" id="415" name="Google Shape;415;p47"/>
          <p:cNvPicPr preferRelativeResize="0"/>
          <p:nvPr/>
        </p:nvPicPr>
        <p:blipFill rotWithShape="1">
          <a:blip r:embed="rId12">
            <a:alphaModFix/>
          </a:blip>
          <a:srcRect b="0" l="0" r="0" t="0"/>
          <a:stretch/>
        </p:blipFill>
        <p:spPr>
          <a:xfrm>
            <a:off x="9809982" y="4384747"/>
            <a:ext cx="792088" cy="863526"/>
          </a:xfrm>
          <a:prstGeom prst="rect">
            <a:avLst/>
          </a:prstGeom>
          <a:noFill/>
          <a:ln>
            <a:noFill/>
          </a:ln>
        </p:spPr>
      </p:pic>
      <p:sp>
        <p:nvSpPr>
          <p:cNvPr id="416" name="Google Shape;416;p47"/>
          <p:cNvSpPr txBox="1"/>
          <p:nvPr/>
        </p:nvSpPr>
        <p:spPr>
          <a:xfrm>
            <a:off x="9439412" y="5362646"/>
            <a:ext cx="1588778"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Información recibida</a:t>
            </a:r>
            <a:endParaRPr/>
          </a:p>
        </p:txBody>
      </p:sp>
      <p:sp>
        <p:nvSpPr>
          <p:cNvPr id="417" name="Google Shape;417;p47"/>
          <p:cNvSpPr txBox="1"/>
          <p:nvPr/>
        </p:nvSpPr>
        <p:spPr>
          <a:xfrm>
            <a:off x="10738676" y="5384879"/>
            <a:ext cx="1451737"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Tiempo de espera</a:t>
            </a:r>
            <a:endParaRPr/>
          </a:p>
        </p:txBody>
      </p:sp>
      <p:grpSp>
        <p:nvGrpSpPr>
          <p:cNvPr id="418" name="Google Shape;418;p47"/>
          <p:cNvGrpSpPr/>
          <p:nvPr/>
        </p:nvGrpSpPr>
        <p:grpSpPr>
          <a:xfrm>
            <a:off x="10991754" y="4365897"/>
            <a:ext cx="1035431" cy="943247"/>
            <a:chOff x="12985607" y="5027210"/>
            <a:chExt cx="1223254" cy="1086123"/>
          </a:xfrm>
        </p:grpSpPr>
        <p:pic>
          <p:nvPicPr>
            <p:cNvPr descr="Resultado de imagen de icono queue" id="419" name="Google Shape;419;p47"/>
            <p:cNvPicPr preferRelativeResize="0"/>
            <p:nvPr/>
          </p:nvPicPr>
          <p:blipFill rotWithShape="1">
            <a:blip r:embed="rId13">
              <a:alphaModFix/>
            </a:blip>
            <a:srcRect b="50414" l="9027" r="48987" t="7839"/>
            <a:stretch/>
          </p:blipFill>
          <p:spPr>
            <a:xfrm>
              <a:off x="12985607" y="5027210"/>
              <a:ext cx="989067" cy="1086123"/>
            </a:xfrm>
            <a:prstGeom prst="rect">
              <a:avLst/>
            </a:prstGeom>
            <a:noFill/>
            <a:ln>
              <a:noFill/>
            </a:ln>
          </p:spPr>
        </p:pic>
        <p:pic>
          <p:nvPicPr>
            <p:cNvPr id="420" name="Google Shape;420;p47"/>
            <p:cNvPicPr preferRelativeResize="0"/>
            <p:nvPr/>
          </p:nvPicPr>
          <p:blipFill rotWithShape="1">
            <a:blip r:embed="rId14">
              <a:alphaModFix/>
            </a:blip>
            <a:srcRect b="0" l="0" r="0" t="0"/>
            <a:stretch/>
          </p:blipFill>
          <p:spPr>
            <a:xfrm>
              <a:off x="13778083" y="5027211"/>
              <a:ext cx="430778" cy="422332"/>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48"/>
          <p:cNvSpPr txBox="1"/>
          <p:nvPr/>
        </p:nvSpPr>
        <p:spPr>
          <a:xfrm>
            <a:off x="-10830" y="2773011"/>
            <a:ext cx="1425516"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Entorno Natural</a:t>
            </a:r>
            <a:endParaRPr/>
          </a:p>
        </p:txBody>
      </p:sp>
      <p:sp>
        <p:nvSpPr>
          <p:cNvPr id="427" name="Google Shape;427;p48"/>
          <p:cNvSpPr txBox="1"/>
          <p:nvPr/>
        </p:nvSpPr>
        <p:spPr>
          <a:xfrm>
            <a:off x="330375" y="0"/>
            <a:ext cx="7793100" cy="7287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lang="es-ES" sz="3200">
                <a:solidFill>
                  <a:srgbClr val="003794"/>
                </a:solidFill>
                <a:latin typeface="Quattrocento Sans"/>
                <a:ea typeface="Quattrocento Sans"/>
                <a:cs typeface="Quattrocento Sans"/>
                <a:sym typeface="Quattrocento Sans"/>
              </a:rPr>
              <a:t>🡪 PROPUESTA DE VALOR</a:t>
            </a:r>
            <a:endParaRPr b="1" sz="3200">
              <a:solidFill>
                <a:srgbClr val="003794"/>
              </a:solidFill>
              <a:latin typeface="Quattrocento Sans"/>
              <a:ea typeface="Quattrocento Sans"/>
              <a:cs typeface="Quattrocento Sans"/>
              <a:sym typeface="Quattrocento Sans"/>
            </a:endParaRPr>
          </a:p>
        </p:txBody>
      </p:sp>
      <p:sp>
        <p:nvSpPr>
          <p:cNvPr id="428" name="Google Shape;428;p48"/>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b="1" i="0" sz="1600" u="none" cap="none" strike="noStrike">
              <a:solidFill>
                <a:srgbClr val="000000"/>
              </a:solidFill>
              <a:latin typeface="Quattrocento Sans"/>
              <a:ea typeface="Quattrocento Sans"/>
              <a:cs typeface="Quattrocento Sans"/>
              <a:sym typeface="Quattrocento Sans"/>
            </a:endParaRPr>
          </a:p>
        </p:txBody>
      </p:sp>
      <p:sp>
        <p:nvSpPr>
          <p:cNvPr id="429" name="Google Shape;429;p48"/>
          <p:cNvSpPr txBox="1"/>
          <p:nvPr/>
        </p:nvSpPr>
        <p:spPr>
          <a:xfrm>
            <a:off x="5874263" y="2702143"/>
            <a:ext cx="170162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Interacción</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arte-naturaleza</a:t>
            </a:r>
            <a:endParaRPr/>
          </a:p>
        </p:txBody>
      </p:sp>
      <p:sp>
        <p:nvSpPr>
          <p:cNvPr id="430" name="Google Shape;430;p48"/>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pic>
        <p:nvPicPr>
          <p:cNvPr id="431" name="Google Shape;431;p48"/>
          <p:cNvPicPr preferRelativeResize="0"/>
          <p:nvPr/>
        </p:nvPicPr>
        <p:blipFill rotWithShape="1">
          <a:blip r:embed="rId3">
            <a:alphaModFix/>
          </a:blip>
          <a:srcRect b="0" l="0" r="0" t="0"/>
          <a:stretch/>
        </p:blipFill>
        <p:spPr>
          <a:xfrm>
            <a:off x="180345" y="1715522"/>
            <a:ext cx="1052202" cy="1057489"/>
          </a:xfrm>
          <a:prstGeom prst="rect">
            <a:avLst/>
          </a:prstGeom>
          <a:noFill/>
          <a:ln>
            <a:noFill/>
          </a:ln>
        </p:spPr>
      </p:pic>
      <p:pic>
        <p:nvPicPr>
          <p:cNvPr descr="Imagen relacionada" id="432" name="Google Shape;432;p48"/>
          <p:cNvPicPr preferRelativeResize="0"/>
          <p:nvPr/>
        </p:nvPicPr>
        <p:blipFill rotWithShape="1">
          <a:blip r:embed="rId4">
            <a:alphaModFix/>
          </a:blip>
          <a:srcRect b="0" l="0" r="0" t="0"/>
          <a:stretch/>
        </p:blipFill>
        <p:spPr>
          <a:xfrm>
            <a:off x="6166644" y="1676156"/>
            <a:ext cx="1149157" cy="1149157"/>
          </a:xfrm>
          <a:prstGeom prst="rect">
            <a:avLst/>
          </a:prstGeom>
          <a:noFill/>
          <a:ln>
            <a:noFill/>
          </a:ln>
        </p:spPr>
      </p:pic>
      <p:sp>
        <p:nvSpPr>
          <p:cNvPr id="433" name="Google Shape;433;p48"/>
          <p:cNvSpPr txBox="1"/>
          <p:nvPr/>
        </p:nvSpPr>
        <p:spPr>
          <a:xfrm>
            <a:off x="2237554" y="3929860"/>
            <a:ext cx="7143800" cy="2469842"/>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rgbClr val="0052DE"/>
              </a:buClr>
              <a:buSzPts val="2300"/>
              <a:buFont typeface="Noto Sans Symbols"/>
              <a:buNone/>
            </a:pPr>
            <a:r>
              <a:rPr lang="es-ES" sz="2300">
                <a:solidFill>
                  <a:srgbClr val="0052DE"/>
                </a:solidFill>
                <a:latin typeface="Quattrocento Sans"/>
                <a:ea typeface="Quattrocento Sans"/>
                <a:cs typeface="Quattrocento Sans"/>
                <a:sym typeface="Quattrocento Sans"/>
              </a:rPr>
              <a:t>El Entorno Natural y la Interacción arte-naturaleza </a:t>
            </a:r>
            <a:r>
              <a:rPr lang="es-ES" sz="2300">
                <a:solidFill>
                  <a:schemeClr val="dk1"/>
                </a:solidFill>
                <a:latin typeface="Quattrocento Sans"/>
                <a:ea typeface="Quattrocento Sans"/>
                <a:cs typeface="Quattrocento Sans"/>
                <a:sym typeface="Quattrocento Sans"/>
              </a:rPr>
              <a:t>son valorados por los visitantes positivamente y mantiene a nuestra red dentro de unos valores porcentuales altos </a:t>
            </a:r>
            <a:r>
              <a:rPr b="1" lang="es-ES" sz="2800">
                <a:solidFill>
                  <a:srgbClr val="00B0F0"/>
                </a:solidFill>
                <a:latin typeface="Calibri"/>
                <a:ea typeface="Calibri"/>
                <a:cs typeface="Calibri"/>
                <a:sym typeface="Calibri"/>
              </a:rPr>
              <a:t>89%</a:t>
            </a:r>
            <a:r>
              <a:rPr lang="es-ES" sz="2300">
                <a:solidFill>
                  <a:schemeClr val="dk1"/>
                </a:solidFill>
                <a:latin typeface="Quattrocento Sans"/>
                <a:ea typeface="Quattrocento Sans"/>
                <a:cs typeface="Quattrocento Sans"/>
                <a:sym typeface="Quattrocento Sans"/>
              </a:rPr>
              <a:t> y </a:t>
            </a:r>
            <a:r>
              <a:rPr b="1" lang="es-ES" sz="2800">
                <a:solidFill>
                  <a:srgbClr val="00B0F0"/>
                </a:solidFill>
                <a:latin typeface="Calibri"/>
                <a:ea typeface="Calibri"/>
                <a:cs typeface="Calibri"/>
                <a:sym typeface="Calibri"/>
              </a:rPr>
              <a:t>88%</a:t>
            </a:r>
            <a:r>
              <a:rPr lang="es-ES" sz="2300">
                <a:solidFill>
                  <a:schemeClr val="dk1"/>
                </a:solidFill>
                <a:latin typeface="Quattrocento Sans"/>
                <a:ea typeface="Quattrocento Sans"/>
                <a:cs typeface="Quattrocento Sans"/>
                <a:sym typeface="Quattrocento Sans"/>
              </a:rPr>
              <a:t> respectivamente</a:t>
            </a:r>
            <a:r>
              <a:rPr b="0" i="0" lang="es-ES" sz="2300" u="none" cap="none" strike="noStrike">
                <a:solidFill>
                  <a:schemeClr val="dk1"/>
                </a:solidFill>
                <a:latin typeface="Quattrocento Sans"/>
                <a:ea typeface="Quattrocento Sans"/>
                <a:cs typeface="Quattrocento Sans"/>
                <a:sym typeface="Quattrocento Sans"/>
              </a:rPr>
              <a:t>. </a:t>
            </a:r>
            <a:endParaRPr b="0" i="0" sz="2000" u="none" cap="none" strike="noStrike">
              <a:solidFill>
                <a:schemeClr val="dk1"/>
              </a:solidFill>
              <a:latin typeface="Quattrocento Sans"/>
              <a:ea typeface="Quattrocento Sans"/>
              <a:cs typeface="Quattrocento Sans"/>
              <a:sym typeface="Quattrocento Sans"/>
            </a:endParaRPr>
          </a:p>
        </p:txBody>
      </p:sp>
      <p:pic>
        <p:nvPicPr>
          <p:cNvPr id="434" name="Google Shape;434;p48" title="Gráfico"/>
          <p:cNvPicPr preferRelativeResize="0"/>
          <p:nvPr/>
        </p:nvPicPr>
        <p:blipFill>
          <a:blip r:embed="rId5">
            <a:alphaModFix/>
          </a:blip>
          <a:stretch>
            <a:fillRect/>
          </a:stretch>
        </p:blipFill>
        <p:spPr>
          <a:xfrm>
            <a:off x="7506033" y="1140188"/>
            <a:ext cx="4309716" cy="2663364"/>
          </a:xfrm>
          <a:prstGeom prst="rect">
            <a:avLst/>
          </a:prstGeom>
          <a:noFill/>
          <a:ln>
            <a:noFill/>
          </a:ln>
        </p:spPr>
      </p:pic>
      <p:pic>
        <p:nvPicPr>
          <p:cNvPr id="435" name="Google Shape;435;p48" title="Gráfico"/>
          <p:cNvPicPr preferRelativeResize="0"/>
          <p:nvPr/>
        </p:nvPicPr>
        <p:blipFill>
          <a:blip r:embed="rId6">
            <a:alphaModFix/>
          </a:blip>
          <a:stretch>
            <a:fillRect/>
          </a:stretch>
        </p:blipFill>
        <p:spPr>
          <a:xfrm>
            <a:off x="1567075" y="1104725"/>
            <a:ext cx="4154800" cy="270930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49"/>
          <p:cNvSpPr txBox="1"/>
          <p:nvPr/>
        </p:nvSpPr>
        <p:spPr>
          <a:xfrm>
            <a:off x="330387" y="0"/>
            <a:ext cx="7452932" cy="72881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3794"/>
              </a:buClr>
              <a:buSzPts val="3200"/>
              <a:buFont typeface="Quattrocento Sans"/>
              <a:buNone/>
            </a:pPr>
            <a:r>
              <a:rPr b="1" i="0" lang="es-ES" sz="3200" u="none" cap="none" strike="noStrike">
                <a:solidFill>
                  <a:srgbClr val="003794"/>
                </a:solidFill>
                <a:latin typeface="Quattrocento Sans"/>
                <a:ea typeface="Quattrocento Sans"/>
                <a:cs typeface="Quattrocento Sans"/>
                <a:sym typeface="Quattrocento Sans"/>
              </a:rPr>
              <a:t>Calidad</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percibida</a:t>
            </a:r>
            <a:r>
              <a:rPr b="1" i="0" lang="es-ES" sz="3200" u="none" cap="none" strike="noStrike">
                <a:solidFill>
                  <a:srgbClr val="2A79FF"/>
                </a:solidFill>
                <a:latin typeface="Quattrocento Sans"/>
                <a:ea typeface="Quattrocento Sans"/>
                <a:cs typeface="Quattrocento Sans"/>
                <a:sym typeface="Quattrocento Sans"/>
              </a:rPr>
              <a:t> </a:t>
            </a:r>
            <a:r>
              <a:rPr b="1" i="0" lang="es-ES" sz="3200" u="none" cap="none" strike="noStrike">
                <a:solidFill>
                  <a:srgbClr val="003794"/>
                </a:solidFill>
                <a:latin typeface="Quattrocento Sans"/>
                <a:ea typeface="Quattrocento Sans"/>
                <a:cs typeface="Quattrocento Sans"/>
                <a:sym typeface="Quattrocento Sans"/>
              </a:rPr>
              <a:t>🡪 INSTALACIONES</a:t>
            </a:r>
            <a:endParaRPr/>
          </a:p>
        </p:txBody>
      </p:sp>
      <p:sp>
        <p:nvSpPr>
          <p:cNvPr id="441" name="Google Shape;441;p49"/>
          <p:cNvSpPr txBox="1"/>
          <p:nvPr/>
        </p:nvSpPr>
        <p:spPr>
          <a:xfrm>
            <a:off x="346840" y="616087"/>
            <a:ext cx="6498589" cy="336244"/>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600"/>
              <a:buFont typeface="Noto Sans Symbols"/>
              <a:buNone/>
            </a:pPr>
            <a:r>
              <a:rPr b="1" i="0" lang="es-ES" sz="1600" u="none" cap="none" strike="noStrike">
                <a:solidFill>
                  <a:srgbClr val="000000"/>
                </a:solidFill>
                <a:latin typeface="Quattrocento Sans"/>
                <a:ea typeface="Quattrocento Sans"/>
                <a:cs typeface="Quattrocento Sans"/>
                <a:sym typeface="Quattrocento Sans"/>
              </a:rPr>
              <a:t>Positiva = Muy bien + bien            </a:t>
            </a:r>
            <a:endParaRPr/>
          </a:p>
        </p:txBody>
      </p:sp>
      <p:sp>
        <p:nvSpPr>
          <p:cNvPr id="442" name="Google Shape;442;p49"/>
          <p:cNvSpPr txBox="1"/>
          <p:nvPr>
            <p:ph idx="12" type="sldNum"/>
          </p:nvPr>
        </p:nvSpPr>
        <p:spPr>
          <a:xfrm>
            <a:off x="8651376" y="6520968"/>
            <a:ext cx="2844430" cy="365210"/>
          </a:xfrm>
          <a:prstGeom prst="rect">
            <a:avLst/>
          </a:prstGeom>
          <a:noFill/>
          <a:ln>
            <a:noFill/>
          </a:ln>
        </p:spPr>
        <p:txBody>
          <a:bodyPr anchorCtr="0" anchor="ctr" bIns="54425" lIns="108850" spcFirstLastPara="1" rIns="108850" wrap="square" tIns="54425">
            <a:noAutofit/>
          </a:bodyPr>
          <a:lstStyle/>
          <a:p>
            <a:pPr indent="0" lvl="0" marL="0" marR="0" rtl="0" algn="r">
              <a:lnSpc>
                <a:spcPct val="100000"/>
              </a:lnSpc>
              <a:spcBef>
                <a:spcPts val="0"/>
              </a:spcBef>
              <a:spcAft>
                <a:spcPts val="0"/>
              </a:spcAft>
              <a:buClr>
                <a:srgbClr val="7F7F7F"/>
              </a:buClr>
              <a:buSzPts val="1700"/>
              <a:buFont typeface="Arial"/>
              <a:buNone/>
            </a:pPr>
            <a:fld id="{00000000-1234-1234-1234-123412341234}" type="slidenum">
              <a:rPr b="0" i="0" lang="es-ES" sz="1700" u="none" cap="none" strike="noStrike">
                <a:solidFill>
                  <a:srgbClr val="7F7F7F"/>
                </a:solidFill>
                <a:latin typeface="Arial"/>
                <a:ea typeface="Arial"/>
                <a:cs typeface="Arial"/>
                <a:sym typeface="Arial"/>
              </a:rPr>
              <a:t>‹#›</a:t>
            </a:fld>
            <a:endParaRPr b="0" i="0" sz="1700" u="none" cap="none" strike="noStrike">
              <a:solidFill>
                <a:srgbClr val="7F7F7F"/>
              </a:solidFill>
              <a:latin typeface="Arial"/>
              <a:ea typeface="Arial"/>
              <a:cs typeface="Arial"/>
              <a:sym typeface="Arial"/>
            </a:endParaRPr>
          </a:p>
        </p:txBody>
      </p:sp>
      <p:sp>
        <p:nvSpPr>
          <p:cNvPr id="443" name="Google Shape;443;p49"/>
          <p:cNvSpPr txBox="1"/>
          <p:nvPr/>
        </p:nvSpPr>
        <p:spPr>
          <a:xfrm>
            <a:off x="101371" y="2584936"/>
            <a:ext cx="1237055"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 del Centro</a:t>
            </a:r>
            <a:endParaRPr/>
          </a:p>
        </p:txBody>
      </p:sp>
      <p:pic>
        <p:nvPicPr>
          <p:cNvPr id="444" name="Google Shape;444;p49"/>
          <p:cNvPicPr preferRelativeResize="0"/>
          <p:nvPr/>
        </p:nvPicPr>
        <p:blipFill rotWithShape="1">
          <a:blip r:embed="rId3">
            <a:alphaModFix/>
          </a:blip>
          <a:srcRect b="0" l="0" r="0" t="0"/>
          <a:stretch/>
        </p:blipFill>
        <p:spPr>
          <a:xfrm>
            <a:off x="243792" y="1680807"/>
            <a:ext cx="956666" cy="887923"/>
          </a:xfrm>
          <a:prstGeom prst="rect">
            <a:avLst/>
          </a:prstGeom>
          <a:noFill/>
          <a:ln>
            <a:noFill/>
          </a:ln>
        </p:spPr>
      </p:pic>
      <p:sp>
        <p:nvSpPr>
          <p:cNvPr id="445" name="Google Shape;445;p49"/>
          <p:cNvSpPr txBox="1"/>
          <p:nvPr/>
        </p:nvSpPr>
        <p:spPr>
          <a:xfrm>
            <a:off x="6009743" y="2797437"/>
            <a:ext cx="17016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Limpieza</a:t>
            </a:r>
            <a:endParaRPr/>
          </a:p>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de aseos</a:t>
            </a:r>
            <a:endParaRPr/>
          </a:p>
        </p:txBody>
      </p:sp>
      <p:pic>
        <p:nvPicPr>
          <p:cNvPr id="446" name="Google Shape;446;p49"/>
          <p:cNvPicPr preferRelativeResize="0"/>
          <p:nvPr/>
        </p:nvPicPr>
        <p:blipFill rotWithShape="1">
          <a:blip r:embed="rId4">
            <a:alphaModFix/>
          </a:blip>
          <a:srcRect b="0" l="0" r="0" t="0"/>
          <a:stretch/>
        </p:blipFill>
        <p:spPr>
          <a:xfrm>
            <a:off x="6259994" y="1576275"/>
            <a:ext cx="1193296" cy="1193296"/>
          </a:xfrm>
          <a:prstGeom prst="rect">
            <a:avLst/>
          </a:prstGeom>
          <a:noFill/>
          <a:ln>
            <a:noFill/>
          </a:ln>
        </p:spPr>
      </p:pic>
      <p:sp>
        <p:nvSpPr>
          <p:cNvPr id="447" name="Google Shape;447;p49"/>
          <p:cNvSpPr txBox="1"/>
          <p:nvPr/>
        </p:nvSpPr>
        <p:spPr>
          <a:xfrm>
            <a:off x="-48462" y="5221108"/>
            <a:ext cx="1470236" cy="83099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70C0"/>
              </a:buClr>
              <a:buSzPts val="1600"/>
              <a:buFont typeface="Quattrocento Sans"/>
              <a:buNone/>
            </a:pPr>
            <a:r>
              <a:rPr b="1" i="0" lang="es-ES" sz="1600" u="none" cap="none" strike="noStrike">
                <a:solidFill>
                  <a:srgbClr val="0070C0"/>
                </a:solidFill>
                <a:latin typeface="Quattrocento Sans"/>
                <a:ea typeface="Quattrocento Sans"/>
                <a:cs typeface="Quattrocento Sans"/>
                <a:sym typeface="Quattrocento Sans"/>
              </a:rPr>
              <a:t>Estado de conservación del Centro</a:t>
            </a:r>
            <a:endParaRPr/>
          </a:p>
        </p:txBody>
      </p:sp>
      <p:grpSp>
        <p:nvGrpSpPr>
          <p:cNvPr id="448" name="Google Shape;448;p49"/>
          <p:cNvGrpSpPr/>
          <p:nvPr/>
        </p:nvGrpSpPr>
        <p:grpSpPr>
          <a:xfrm>
            <a:off x="271070" y="4221882"/>
            <a:ext cx="855584" cy="943903"/>
            <a:chOff x="2298508" y="6236042"/>
            <a:chExt cx="1271721" cy="1418477"/>
          </a:xfrm>
        </p:grpSpPr>
        <p:pic>
          <p:nvPicPr>
            <p:cNvPr id="449" name="Google Shape;449;p49"/>
            <p:cNvPicPr preferRelativeResize="0"/>
            <p:nvPr/>
          </p:nvPicPr>
          <p:blipFill rotWithShape="1">
            <a:blip r:embed="rId5">
              <a:alphaModFix/>
            </a:blip>
            <a:srcRect b="0" l="0" r="0" t="0"/>
            <a:stretch/>
          </p:blipFill>
          <p:spPr>
            <a:xfrm>
              <a:off x="2298508" y="6382799"/>
              <a:ext cx="1271721" cy="1271720"/>
            </a:xfrm>
            <a:prstGeom prst="rect">
              <a:avLst/>
            </a:prstGeom>
            <a:noFill/>
            <a:ln>
              <a:noFill/>
            </a:ln>
          </p:spPr>
        </p:pic>
        <p:pic>
          <p:nvPicPr>
            <p:cNvPr id="450" name="Google Shape;450;p49"/>
            <p:cNvPicPr preferRelativeResize="0"/>
            <p:nvPr/>
          </p:nvPicPr>
          <p:blipFill rotWithShape="1">
            <a:blip r:embed="rId6">
              <a:alphaModFix/>
            </a:blip>
            <a:srcRect b="0" l="0" r="0" t="0"/>
            <a:stretch/>
          </p:blipFill>
          <p:spPr>
            <a:xfrm>
              <a:off x="2543059" y="6236042"/>
              <a:ext cx="782619" cy="782618"/>
            </a:xfrm>
            <a:prstGeom prst="rect">
              <a:avLst/>
            </a:prstGeom>
            <a:noFill/>
            <a:ln>
              <a:noFill/>
            </a:ln>
          </p:spPr>
        </p:pic>
      </p:grpSp>
      <p:sp>
        <p:nvSpPr>
          <p:cNvPr id="451" name="Google Shape;451;p49"/>
          <p:cNvSpPr txBox="1"/>
          <p:nvPr/>
        </p:nvSpPr>
        <p:spPr>
          <a:xfrm>
            <a:off x="6180194" y="3458658"/>
            <a:ext cx="5857800" cy="2469900"/>
          </a:xfrm>
          <a:prstGeom prst="rect">
            <a:avLst/>
          </a:prstGeom>
          <a:noFill/>
          <a:ln>
            <a:noFill/>
          </a:ln>
        </p:spPr>
        <p:txBody>
          <a:bodyPr anchorCtr="0" anchor="t" bIns="171400" lIns="171400" spcFirstLastPara="1" rIns="171400" wrap="square" tIns="171400">
            <a:noAutofit/>
          </a:bodyPr>
          <a:lstStyle/>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a:t>
            </a:r>
            <a:r>
              <a:rPr lang="es-ES" sz="2300">
                <a:solidFill>
                  <a:srgbClr val="0052DE"/>
                </a:solidFill>
                <a:latin typeface="Quattrocento Sans"/>
                <a:ea typeface="Quattrocento Sans"/>
                <a:cs typeface="Quattrocento Sans"/>
                <a:sym typeface="Quattrocento Sans"/>
              </a:rPr>
              <a:t> limpieza</a:t>
            </a:r>
            <a:r>
              <a:rPr lang="es-ES" sz="2300">
                <a:solidFill>
                  <a:schemeClr val="dk1"/>
                </a:solidFill>
                <a:latin typeface="Quattrocento Sans"/>
                <a:ea typeface="Quattrocento Sans"/>
                <a:cs typeface="Quattrocento Sans"/>
                <a:sym typeface="Quattrocento Sans"/>
              </a:rPr>
              <a:t> del centro y </a:t>
            </a:r>
            <a:r>
              <a:rPr lang="es-ES" sz="2300">
                <a:solidFill>
                  <a:srgbClr val="0052DE"/>
                </a:solidFill>
                <a:latin typeface="Quattrocento Sans"/>
                <a:ea typeface="Quattrocento Sans"/>
                <a:cs typeface="Quattrocento Sans"/>
                <a:sym typeface="Quattrocento Sans"/>
              </a:rPr>
              <a:t>estado de conservación</a:t>
            </a:r>
            <a:r>
              <a:rPr lang="es-ES" sz="2300">
                <a:solidFill>
                  <a:schemeClr val="dk1"/>
                </a:solidFill>
                <a:latin typeface="Quattrocento Sans"/>
                <a:ea typeface="Quattrocento Sans"/>
                <a:cs typeface="Quattrocento Sans"/>
                <a:sym typeface="Quattrocento Sans"/>
              </a:rPr>
              <a:t> son valoradas positivamente en el</a:t>
            </a:r>
            <a:r>
              <a:rPr b="1" lang="es-ES" sz="2800">
                <a:solidFill>
                  <a:srgbClr val="00B0F0"/>
                </a:solidFill>
                <a:latin typeface="Calibri"/>
                <a:ea typeface="Calibri"/>
                <a:cs typeface="Calibri"/>
                <a:sym typeface="Calibri"/>
              </a:rPr>
              <a:t> 92%</a:t>
            </a:r>
            <a:r>
              <a:rPr b="1" lang="es-ES" sz="2300">
                <a:solidFill>
                  <a:schemeClr val="dk1"/>
                </a:solidFill>
                <a:latin typeface="Quattrocento Sans"/>
                <a:ea typeface="Quattrocento Sans"/>
                <a:cs typeface="Quattrocento Sans"/>
                <a:sym typeface="Quattrocento Sans"/>
              </a:rPr>
              <a:t> y</a:t>
            </a:r>
            <a:r>
              <a:rPr b="1" lang="es-ES" sz="2800">
                <a:solidFill>
                  <a:srgbClr val="00B0F0"/>
                </a:solidFill>
                <a:latin typeface="Calibri"/>
                <a:ea typeface="Calibri"/>
                <a:cs typeface="Calibri"/>
                <a:sym typeface="Calibri"/>
              </a:rPr>
              <a:t> 91%</a:t>
            </a:r>
            <a:r>
              <a:rPr lang="es-ES" sz="2300">
                <a:solidFill>
                  <a:schemeClr val="dk1"/>
                </a:solidFill>
                <a:latin typeface="Quattrocento Sans"/>
                <a:ea typeface="Quattrocento Sans"/>
                <a:cs typeface="Quattrocento Sans"/>
                <a:sym typeface="Quattrocento Sans"/>
              </a:rPr>
              <a:t> de las valoraciones respectivamente. </a:t>
            </a:r>
            <a:endParaRPr sz="2300">
              <a:solidFill>
                <a:schemeClr val="dk1"/>
              </a:solidFill>
              <a:latin typeface="Quattrocento Sans"/>
              <a:ea typeface="Quattrocento Sans"/>
              <a:cs typeface="Quattrocento Sans"/>
              <a:sym typeface="Quattrocento Sans"/>
            </a:endParaRPr>
          </a:p>
          <a:p>
            <a:pPr indent="0" lvl="0" marL="0" marR="0" rtl="0" algn="just">
              <a:lnSpc>
                <a:spcPct val="150000"/>
              </a:lnSpc>
              <a:spcBef>
                <a:spcPts val="0"/>
              </a:spcBef>
              <a:spcAft>
                <a:spcPts val="0"/>
              </a:spcAft>
              <a:buClr>
                <a:schemeClr val="dk1"/>
              </a:buClr>
              <a:buSzPts val="2300"/>
              <a:buFont typeface="Noto Sans Symbols"/>
              <a:buNone/>
            </a:pPr>
            <a:r>
              <a:rPr lang="es-ES" sz="2300">
                <a:solidFill>
                  <a:schemeClr val="dk1"/>
                </a:solidFill>
                <a:latin typeface="Quattrocento Sans"/>
                <a:ea typeface="Quattrocento Sans"/>
                <a:cs typeface="Quattrocento Sans"/>
                <a:sym typeface="Quattrocento Sans"/>
              </a:rPr>
              <a:t>La limpieza de </a:t>
            </a:r>
            <a:r>
              <a:rPr lang="es-ES" sz="2300">
                <a:solidFill>
                  <a:srgbClr val="0052DE"/>
                </a:solidFill>
                <a:latin typeface="Quattrocento Sans"/>
                <a:ea typeface="Quattrocento Sans"/>
                <a:cs typeface="Quattrocento Sans"/>
                <a:sym typeface="Quattrocento Sans"/>
              </a:rPr>
              <a:t>aseos</a:t>
            </a:r>
            <a:r>
              <a:rPr lang="es-ES" sz="2300">
                <a:solidFill>
                  <a:schemeClr val="dk1"/>
                </a:solidFill>
                <a:latin typeface="Quattrocento Sans"/>
                <a:ea typeface="Quattrocento Sans"/>
                <a:cs typeface="Quattrocento Sans"/>
                <a:sym typeface="Quattrocento Sans"/>
              </a:rPr>
              <a:t> se mantienen en valores medios inferiores (</a:t>
            </a:r>
            <a:r>
              <a:rPr b="1" lang="es-ES" sz="2800">
                <a:solidFill>
                  <a:srgbClr val="00B0F0"/>
                </a:solidFill>
                <a:latin typeface="Calibri"/>
                <a:ea typeface="Calibri"/>
                <a:cs typeface="Calibri"/>
                <a:sym typeface="Calibri"/>
              </a:rPr>
              <a:t>81%</a:t>
            </a:r>
            <a:r>
              <a:rPr b="1" lang="es-ES" sz="2300">
                <a:solidFill>
                  <a:schemeClr val="dk1"/>
                </a:solidFill>
                <a:latin typeface="Quattrocento Sans"/>
                <a:ea typeface="Quattrocento Sans"/>
                <a:cs typeface="Quattrocento Sans"/>
                <a:sym typeface="Quattrocento Sans"/>
              </a:rPr>
              <a:t>).</a:t>
            </a:r>
            <a:endParaRPr b="1" i="0" sz="2000" u="none" cap="none" strike="noStrike">
              <a:solidFill>
                <a:schemeClr val="dk1"/>
              </a:solidFill>
              <a:latin typeface="Quattrocento Sans"/>
              <a:ea typeface="Quattrocento Sans"/>
              <a:cs typeface="Quattrocento Sans"/>
              <a:sym typeface="Quattrocento Sans"/>
            </a:endParaRPr>
          </a:p>
        </p:txBody>
      </p:sp>
      <p:pic>
        <p:nvPicPr>
          <p:cNvPr id="452" name="Google Shape;452;p49" title="Gráfico"/>
          <p:cNvPicPr preferRelativeResize="0"/>
          <p:nvPr/>
        </p:nvPicPr>
        <p:blipFill>
          <a:blip r:embed="rId7">
            <a:alphaModFix/>
          </a:blip>
          <a:stretch>
            <a:fillRect/>
          </a:stretch>
        </p:blipFill>
        <p:spPr>
          <a:xfrm>
            <a:off x="1412875" y="3661224"/>
            <a:ext cx="4366525" cy="3116560"/>
          </a:xfrm>
          <a:prstGeom prst="rect">
            <a:avLst/>
          </a:prstGeom>
          <a:noFill/>
          <a:ln>
            <a:noFill/>
          </a:ln>
        </p:spPr>
      </p:pic>
      <p:pic>
        <p:nvPicPr>
          <p:cNvPr id="453" name="Google Shape;453;p49" title="Gráfico"/>
          <p:cNvPicPr preferRelativeResize="0"/>
          <p:nvPr/>
        </p:nvPicPr>
        <p:blipFill>
          <a:blip r:embed="rId8">
            <a:alphaModFix/>
          </a:blip>
          <a:stretch>
            <a:fillRect/>
          </a:stretch>
        </p:blipFill>
        <p:spPr>
          <a:xfrm>
            <a:off x="1479101" y="992981"/>
            <a:ext cx="4134160" cy="2556500"/>
          </a:xfrm>
          <a:prstGeom prst="rect">
            <a:avLst/>
          </a:prstGeom>
          <a:noFill/>
          <a:ln>
            <a:noFill/>
          </a:ln>
        </p:spPr>
      </p:pic>
      <p:pic>
        <p:nvPicPr>
          <p:cNvPr id="454" name="Google Shape;454;p49" title="Gráfico"/>
          <p:cNvPicPr preferRelativeResize="0"/>
          <p:nvPr/>
        </p:nvPicPr>
        <p:blipFill>
          <a:blip r:embed="rId9">
            <a:alphaModFix/>
          </a:blip>
          <a:stretch>
            <a:fillRect/>
          </a:stretch>
        </p:blipFill>
        <p:spPr>
          <a:xfrm>
            <a:off x="7532449" y="837025"/>
            <a:ext cx="4505551" cy="2780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4_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ketchbook">
  <a:themeElements>
    <a:clrScheme name="Personalizado 2">
      <a:dk1>
        <a:srgbClr val="000000"/>
      </a:dk1>
      <a:lt1>
        <a:srgbClr val="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