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21D2FC-DE82-4DB4-8CF8-00899B8ADB83}">
  <a:tblStyle styleId="{9D21D2FC-DE82-4DB4-8CF8-00899B8ADB8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q3_2020</a:t>
            </a:r>
            <a:endParaRPr/>
          </a:p>
        </p:txBody>
      </p:sp>
      <p:sp>
        <p:nvSpPr>
          <p:cNvPr id="511" name="Google Shape;511;p1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q3_2020</a:t>
            </a:r>
            <a:endParaRPr/>
          </a:p>
        </p:txBody>
      </p:sp>
      <p:sp>
        <p:nvSpPr>
          <p:cNvPr id="524" name="Google Shape;524;p1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q3_2020</a:t>
            </a:r>
            <a:endParaRPr/>
          </a:p>
        </p:txBody>
      </p:sp>
      <p:sp>
        <p:nvSpPr>
          <p:cNvPr id="537" name="Google Shape;537;p1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q3_2020</a:t>
            </a:r>
            <a:endParaRPr/>
          </a:p>
        </p:txBody>
      </p:sp>
      <p:sp>
        <p:nvSpPr>
          <p:cNvPr id="548" name="Google Shape;548;p1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8" name="Google Shape;558;p1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6: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16: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actualizado q3_2020</a:t>
            </a:r>
            <a:endParaRPr/>
          </a:p>
        </p:txBody>
      </p:sp>
      <p:sp>
        <p:nvSpPr>
          <p:cNvPr id="567" name="Google Shape;567;p16: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actualizado q3_2020</a:t>
            </a:r>
            <a:endParaRPr/>
          </a:p>
        </p:txBody>
      </p:sp>
      <p:sp>
        <p:nvSpPr>
          <p:cNvPr id="580" name="Google Shape;580;p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1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actualizado q3_2020</a:t>
            </a:r>
            <a:endParaRPr/>
          </a:p>
        </p:txBody>
      </p:sp>
      <p:sp>
        <p:nvSpPr>
          <p:cNvPr id="594" name="Google Shape;594;p1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actualizado q3_2020</a:t>
            </a:r>
            <a:endParaRPr/>
          </a:p>
        </p:txBody>
      </p:sp>
      <p:sp>
        <p:nvSpPr>
          <p:cNvPr id="605" name="Google Shape;605;p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actualizado q3_2020</a:t>
            </a:r>
            <a:endParaRPr/>
          </a:p>
        </p:txBody>
      </p:sp>
      <p:sp>
        <p:nvSpPr>
          <p:cNvPr id="616" name="Google Shape;616;p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2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p2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ACTUALIZADO Q3</a:t>
            </a:r>
            <a:endParaRPr/>
          </a:p>
        </p:txBody>
      </p:sp>
      <p:sp>
        <p:nvSpPr>
          <p:cNvPr id="372" name="Google Shape;372;p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262626"/>
              </a:buClr>
              <a:buSzPts val="4300"/>
              <a:buFont typeface="Quattrocento Sans"/>
              <a:buNone/>
              <a:defRPr b="0"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lnSpc>
                <a:spcPct val="100000"/>
              </a:lnSpc>
              <a:spcBef>
                <a:spcPts val="380"/>
              </a:spcBef>
              <a:spcAft>
                <a:spcPts val="0"/>
              </a:spcAft>
              <a:buSzPts val="1805"/>
              <a:buNone/>
              <a:defRPr sz="1900"/>
            </a:lvl1pPr>
            <a:lvl2pPr indent="-228600" lvl="1" marL="914400" algn="l">
              <a:lnSpc>
                <a:spcPct val="100000"/>
              </a:lnSpc>
              <a:spcBef>
                <a:spcPts val="280"/>
              </a:spcBef>
              <a:spcAft>
                <a:spcPts val="0"/>
              </a:spcAft>
              <a:buSzPts val="1330"/>
              <a:buNone/>
              <a:defRPr sz="1400"/>
            </a:lvl2pPr>
            <a:lvl3pPr indent="-228600" lvl="2" marL="1371600" algn="l">
              <a:lnSpc>
                <a:spcPct val="100000"/>
              </a:lnSpc>
              <a:spcBef>
                <a:spcPts val="240"/>
              </a:spcBef>
              <a:spcAft>
                <a:spcPts val="0"/>
              </a:spcAft>
              <a:buSzPts val="1140"/>
              <a:buNone/>
              <a:defRPr sz="1200"/>
            </a:lvl3pPr>
            <a:lvl4pPr indent="-228600" lvl="3" marL="1828800" algn="l">
              <a:lnSpc>
                <a:spcPct val="100000"/>
              </a:lnSpc>
              <a:spcBef>
                <a:spcPts val="220"/>
              </a:spcBef>
              <a:spcAft>
                <a:spcPts val="0"/>
              </a:spcAft>
              <a:buSzPts val="1045"/>
              <a:buNone/>
              <a:defRPr sz="1100"/>
            </a:lvl4pPr>
            <a:lvl5pPr indent="-228600" lvl="4" marL="2286000" algn="l">
              <a:lnSpc>
                <a:spcPct val="100000"/>
              </a:lnSpc>
              <a:spcBef>
                <a:spcPts val="220"/>
              </a:spcBef>
              <a:spcAft>
                <a:spcPts val="0"/>
              </a:spcAft>
              <a:buSzPts val="1045"/>
              <a:buNone/>
              <a:defRPr sz="1100"/>
            </a:lvl5pPr>
            <a:lvl6pPr indent="-228600" lvl="5" marL="2743200" algn="l">
              <a:lnSpc>
                <a:spcPct val="100000"/>
              </a:lnSpc>
              <a:spcBef>
                <a:spcPts val="220"/>
              </a:spcBef>
              <a:spcAft>
                <a:spcPts val="0"/>
              </a:spcAft>
              <a:buSzPts val="1045"/>
              <a:buNone/>
              <a:defRPr sz="1100"/>
            </a:lvl6pPr>
            <a:lvl7pPr indent="-228600" lvl="6" marL="3200400" algn="l">
              <a:lnSpc>
                <a:spcPct val="100000"/>
              </a:lnSpc>
              <a:spcBef>
                <a:spcPts val="220"/>
              </a:spcBef>
              <a:spcAft>
                <a:spcPts val="0"/>
              </a:spcAft>
              <a:buSzPts val="1045"/>
              <a:buNone/>
              <a:defRPr sz="1100"/>
            </a:lvl7pPr>
            <a:lvl8pPr indent="-228600" lvl="7" marL="3657600" algn="l">
              <a:lnSpc>
                <a:spcPct val="100000"/>
              </a:lnSpc>
              <a:spcBef>
                <a:spcPts val="220"/>
              </a:spcBef>
              <a:spcAft>
                <a:spcPts val="0"/>
              </a:spcAft>
              <a:buSzPts val="1045"/>
              <a:buNone/>
              <a:defRPr sz="1100"/>
            </a:lvl8pPr>
            <a:lvl9pPr indent="-228600" lvl="8" marL="4114800" algn="l">
              <a:lnSpc>
                <a:spcPct val="100000"/>
              </a:lnSpc>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588"/>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000100"/>
              </a:buClr>
              <a:buSzPts val="5700"/>
              <a:buFont typeface="Quattrocento Sans"/>
              <a:buNone/>
              <a:defRPr sz="5700">
                <a:solidFill>
                  <a:srgbClr val="0001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lnSpc>
                <a:spcPct val="100000"/>
              </a:lnSpc>
              <a:spcBef>
                <a:spcPts val="420"/>
              </a:spcBef>
              <a:spcAft>
                <a:spcPts val="0"/>
              </a:spcAft>
              <a:buSzPts val="1995"/>
              <a:buNone/>
              <a:defRPr sz="2100">
                <a:solidFill>
                  <a:srgbClr val="000100"/>
                </a:solidFill>
              </a:defRPr>
            </a:lvl1pPr>
            <a:lvl2pPr lvl="1" algn="ctr">
              <a:lnSpc>
                <a:spcPct val="100000"/>
              </a:lnSpc>
              <a:spcBef>
                <a:spcPts val="520"/>
              </a:spcBef>
              <a:spcAft>
                <a:spcPts val="0"/>
              </a:spcAft>
              <a:buSzPts val="2470"/>
              <a:buNone/>
              <a:defRPr>
                <a:solidFill>
                  <a:srgbClr val="888888"/>
                </a:solidFill>
              </a:defRPr>
            </a:lvl2pPr>
            <a:lvl3pPr lvl="2" algn="ctr">
              <a:lnSpc>
                <a:spcPct val="100000"/>
              </a:lnSpc>
              <a:spcBef>
                <a:spcPts val="480"/>
              </a:spcBef>
              <a:spcAft>
                <a:spcPts val="0"/>
              </a:spcAft>
              <a:buSzPts val="2280"/>
              <a:buNone/>
              <a:defRPr>
                <a:solidFill>
                  <a:srgbClr val="888888"/>
                </a:solidFill>
              </a:defRPr>
            </a:lvl3pPr>
            <a:lvl4pPr lvl="3" algn="ctr">
              <a:lnSpc>
                <a:spcPct val="100000"/>
              </a:lnSpc>
              <a:spcBef>
                <a:spcPts val="380"/>
              </a:spcBef>
              <a:spcAft>
                <a:spcPts val="0"/>
              </a:spcAft>
              <a:buSzPts val="1805"/>
              <a:buNone/>
              <a:defRPr>
                <a:solidFill>
                  <a:srgbClr val="888888"/>
                </a:solidFill>
              </a:defRPr>
            </a:lvl4pPr>
            <a:lvl5pPr lvl="4" algn="ctr">
              <a:lnSpc>
                <a:spcPct val="100000"/>
              </a:lnSpc>
              <a:spcBef>
                <a:spcPts val="340"/>
              </a:spcBef>
              <a:spcAft>
                <a:spcPts val="0"/>
              </a:spcAft>
              <a:buSzPts val="1615"/>
              <a:buNone/>
              <a:defRPr>
                <a:solidFill>
                  <a:srgbClr val="888888"/>
                </a:solidFill>
              </a:defRPr>
            </a:lvl5pPr>
            <a:lvl6pPr lvl="5" algn="ctr">
              <a:lnSpc>
                <a:spcPct val="100000"/>
              </a:lnSpc>
              <a:spcBef>
                <a:spcPts val="340"/>
              </a:spcBef>
              <a:spcAft>
                <a:spcPts val="0"/>
              </a:spcAft>
              <a:buSzPts val="1615"/>
              <a:buNone/>
              <a:defRPr>
                <a:solidFill>
                  <a:srgbClr val="888888"/>
                </a:solidFill>
              </a:defRPr>
            </a:lvl6pPr>
            <a:lvl7pPr lvl="6" algn="ctr">
              <a:lnSpc>
                <a:spcPct val="100000"/>
              </a:lnSpc>
              <a:spcBef>
                <a:spcPts val="340"/>
              </a:spcBef>
              <a:spcAft>
                <a:spcPts val="0"/>
              </a:spcAft>
              <a:buSzPts val="1615"/>
              <a:buNone/>
              <a:defRPr>
                <a:solidFill>
                  <a:srgbClr val="888888"/>
                </a:solidFill>
              </a:defRPr>
            </a:lvl7pPr>
            <a:lvl8pPr lvl="7" algn="ctr">
              <a:lnSpc>
                <a:spcPct val="100000"/>
              </a:lnSpc>
              <a:spcBef>
                <a:spcPts val="340"/>
              </a:spcBef>
              <a:spcAft>
                <a:spcPts val="0"/>
              </a:spcAft>
              <a:buSzPts val="1615"/>
              <a:buNone/>
              <a:defRPr>
                <a:solidFill>
                  <a:srgbClr val="888888"/>
                </a:solidFill>
              </a:defRPr>
            </a:lvl8pPr>
            <a:lvl9pPr lvl="8" algn="ctr">
              <a:lnSpc>
                <a:spcPct val="100000"/>
              </a:lnSpc>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lnSpc>
                <a:spcPct val="100000"/>
              </a:lnSpc>
              <a:spcBef>
                <a:spcPts val="0"/>
              </a:spcBef>
              <a:spcAft>
                <a:spcPts val="0"/>
              </a:spcAft>
              <a:buSzPts val="1400"/>
              <a:buNone/>
              <a:defRPr sz="2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sz="1900">
                <a:solidFill>
                  <a:srgbClr val="2F2F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431"/>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262626"/>
              </a:buClr>
              <a:buSzPts val="5700"/>
              <a:buFont typeface="Quattrocento Sans"/>
              <a:buNone/>
              <a:defRPr b="0" sz="57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lnSpc>
                <a:spcPct val="100000"/>
              </a:lnSpc>
              <a:spcBef>
                <a:spcPts val="480"/>
              </a:spcBef>
              <a:spcAft>
                <a:spcPts val="0"/>
              </a:spcAft>
              <a:buSzPts val="2280"/>
              <a:buNone/>
              <a:defRPr sz="2400">
                <a:solidFill>
                  <a:srgbClr val="888888"/>
                </a:solidFill>
              </a:defRPr>
            </a:lvl1pPr>
            <a:lvl2pPr indent="-228600" lvl="1" marL="914400" algn="l">
              <a:lnSpc>
                <a:spcPct val="100000"/>
              </a:lnSpc>
              <a:spcBef>
                <a:spcPts val="420"/>
              </a:spcBef>
              <a:spcAft>
                <a:spcPts val="0"/>
              </a:spcAft>
              <a:buSzPts val="1995"/>
              <a:buNone/>
              <a:defRPr sz="2100">
                <a:solidFill>
                  <a:srgbClr val="888888"/>
                </a:solidFill>
              </a:defRPr>
            </a:lvl2pPr>
            <a:lvl3pPr indent="-228600" lvl="2" marL="1371600" algn="l">
              <a:lnSpc>
                <a:spcPct val="100000"/>
              </a:lnSpc>
              <a:spcBef>
                <a:spcPts val="380"/>
              </a:spcBef>
              <a:spcAft>
                <a:spcPts val="0"/>
              </a:spcAft>
              <a:buSzPts val="1805"/>
              <a:buNone/>
              <a:defRPr sz="1900">
                <a:solidFill>
                  <a:srgbClr val="888888"/>
                </a:solidFill>
              </a:defRPr>
            </a:lvl3pPr>
            <a:lvl4pPr indent="-228600" lvl="3" marL="1828800" algn="l">
              <a:lnSpc>
                <a:spcPct val="100000"/>
              </a:lnSpc>
              <a:spcBef>
                <a:spcPts val="340"/>
              </a:spcBef>
              <a:spcAft>
                <a:spcPts val="0"/>
              </a:spcAft>
              <a:buSzPts val="1615"/>
              <a:buNone/>
              <a:defRPr sz="1700">
                <a:solidFill>
                  <a:srgbClr val="888888"/>
                </a:solidFill>
              </a:defRPr>
            </a:lvl4pPr>
            <a:lvl5pPr indent="-228600" lvl="4" marL="2286000" algn="l">
              <a:lnSpc>
                <a:spcPct val="100000"/>
              </a:lnSpc>
              <a:spcBef>
                <a:spcPts val="340"/>
              </a:spcBef>
              <a:spcAft>
                <a:spcPts val="0"/>
              </a:spcAft>
              <a:buSzPts val="1615"/>
              <a:buNone/>
              <a:defRPr sz="1700">
                <a:solidFill>
                  <a:srgbClr val="888888"/>
                </a:solidFill>
              </a:defRPr>
            </a:lvl5pPr>
            <a:lvl6pPr indent="-228600" lvl="5" marL="2743200" algn="l">
              <a:lnSpc>
                <a:spcPct val="100000"/>
              </a:lnSpc>
              <a:spcBef>
                <a:spcPts val="340"/>
              </a:spcBef>
              <a:spcAft>
                <a:spcPts val="0"/>
              </a:spcAft>
              <a:buSzPts val="1615"/>
              <a:buNone/>
              <a:defRPr sz="1700">
                <a:solidFill>
                  <a:srgbClr val="888888"/>
                </a:solidFill>
              </a:defRPr>
            </a:lvl6pPr>
            <a:lvl7pPr indent="-228600" lvl="6" marL="3200400" algn="l">
              <a:lnSpc>
                <a:spcPct val="100000"/>
              </a:lnSpc>
              <a:spcBef>
                <a:spcPts val="340"/>
              </a:spcBef>
              <a:spcAft>
                <a:spcPts val="0"/>
              </a:spcAft>
              <a:buSzPts val="1615"/>
              <a:buNone/>
              <a:defRPr sz="1700">
                <a:solidFill>
                  <a:srgbClr val="888888"/>
                </a:solidFill>
              </a:defRPr>
            </a:lvl7pPr>
            <a:lvl8pPr indent="-228600" lvl="7" marL="3657600" algn="l">
              <a:lnSpc>
                <a:spcPct val="100000"/>
              </a:lnSpc>
              <a:spcBef>
                <a:spcPts val="340"/>
              </a:spcBef>
              <a:spcAft>
                <a:spcPts val="0"/>
              </a:spcAft>
              <a:buSzPts val="1615"/>
              <a:buNone/>
              <a:defRPr sz="1700">
                <a:solidFill>
                  <a:srgbClr val="888888"/>
                </a:solidFill>
              </a:defRPr>
            </a:lvl8pPr>
            <a:lvl9pPr indent="-228600" lvl="8" marL="4114800" algn="l">
              <a:lnSpc>
                <a:spcPct val="100000"/>
              </a:lnSpc>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57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lnSpc>
                <a:spcPct val="100000"/>
              </a:lnSpc>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lnSpc>
                <a:spcPct val="100000"/>
              </a:lnSpc>
              <a:spcBef>
                <a:spcPts val="480"/>
              </a:spcBef>
              <a:spcAft>
                <a:spcPts val="0"/>
              </a:spcAft>
              <a:buSzPts val="2280"/>
              <a:buNone/>
              <a:defRPr b="1" sz="2400"/>
            </a:lvl2pPr>
            <a:lvl3pPr indent="-228600" lvl="2" marL="1371600" algn="l">
              <a:lnSpc>
                <a:spcPct val="100000"/>
              </a:lnSpc>
              <a:spcBef>
                <a:spcPts val="420"/>
              </a:spcBef>
              <a:spcAft>
                <a:spcPts val="0"/>
              </a:spcAft>
              <a:buSzPts val="1995"/>
              <a:buNone/>
              <a:defRPr b="1" sz="2100"/>
            </a:lvl3pPr>
            <a:lvl4pPr indent="-228600" lvl="3" marL="1828800" algn="l">
              <a:lnSpc>
                <a:spcPct val="100000"/>
              </a:lnSpc>
              <a:spcBef>
                <a:spcPts val="380"/>
              </a:spcBef>
              <a:spcAft>
                <a:spcPts val="0"/>
              </a:spcAft>
              <a:buSzPts val="1805"/>
              <a:buNone/>
              <a:defRPr b="1" sz="1900"/>
            </a:lvl4pPr>
            <a:lvl5pPr indent="-228600" lvl="4" marL="2286000" algn="l">
              <a:lnSpc>
                <a:spcPct val="100000"/>
              </a:lnSpc>
              <a:spcBef>
                <a:spcPts val="380"/>
              </a:spcBef>
              <a:spcAft>
                <a:spcPts val="0"/>
              </a:spcAft>
              <a:buSzPts val="1805"/>
              <a:buNone/>
              <a:defRPr b="1" sz="1900"/>
            </a:lvl5pPr>
            <a:lvl6pPr indent="-228600" lvl="5" marL="2743200" algn="l">
              <a:lnSpc>
                <a:spcPct val="100000"/>
              </a:lnSpc>
              <a:spcBef>
                <a:spcPts val="380"/>
              </a:spcBef>
              <a:spcAft>
                <a:spcPts val="0"/>
              </a:spcAft>
              <a:buSzPts val="1805"/>
              <a:buNone/>
              <a:defRPr b="1" sz="1900"/>
            </a:lvl6pPr>
            <a:lvl7pPr indent="-228600" lvl="6" marL="3200400" algn="l">
              <a:lnSpc>
                <a:spcPct val="100000"/>
              </a:lnSpc>
              <a:spcBef>
                <a:spcPts val="380"/>
              </a:spcBef>
              <a:spcAft>
                <a:spcPts val="0"/>
              </a:spcAft>
              <a:buSzPts val="1805"/>
              <a:buNone/>
              <a:defRPr b="1" sz="1900"/>
            </a:lvl7pPr>
            <a:lvl8pPr indent="-228600" lvl="7" marL="3657600" algn="l">
              <a:lnSpc>
                <a:spcPct val="100000"/>
              </a:lnSpc>
              <a:spcBef>
                <a:spcPts val="380"/>
              </a:spcBef>
              <a:spcAft>
                <a:spcPts val="0"/>
              </a:spcAft>
              <a:buSzPts val="1805"/>
              <a:buNone/>
              <a:defRPr b="1" sz="1900"/>
            </a:lvl8pPr>
            <a:lvl9pPr indent="-228600" lvl="8" marL="4114800" algn="l">
              <a:lnSpc>
                <a:spcPct val="100000"/>
              </a:lnSpc>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lnSpc>
                <a:spcPct val="100000"/>
              </a:lnSpc>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lnSpc>
                <a:spcPct val="100000"/>
              </a:lnSpc>
              <a:spcBef>
                <a:spcPts val="480"/>
              </a:spcBef>
              <a:spcAft>
                <a:spcPts val="0"/>
              </a:spcAft>
              <a:buSzPts val="2280"/>
              <a:buNone/>
              <a:defRPr b="1" sz="2400"/>
            </a:lvl2pPr>
            <a:lvl3pPr indent="-228600" lvl="2" marL="1371600" algn="l">
              <a:lnSpc>
                <a:spcPct val="100000"/>
              </a:lnSpc>
              <a:spcBef>
                <a:spcPts val="420"/>
              </a:spcBef>
              <a:spcAft>
                <a:spcPts val="0"/>
              </a:spcAft>
              <a:buSzPts val="1995"/>
              <a:buNone/>
              <a:defRPr b="1" sz="2100"/>
            </a:lvl3pPr>
            <a:lvl4pPr indent="-228600" lvl="3" marL="1828800" algn="l">
              <a:lnSpc>
                <a:spcPct val="100000"/>
              </a:lnSpc>
              <a:spcBef>
                <a:spcPts val="380"/>
              </a:spcBef>
              <a:spcAft>
                <a:spcPts val="0"/>
              </a:spcAft>
              <a:buSzPts val="1805"/>
              <a:buNone/>
              <a:defRPr b="1" sz="1900"/>
            </a:lvl4pPr>
            <a:lvl5pPr indent="-228600" lvl="4" marL="2286000" algn="l">
              <a:lnSpc>
                <a:spcPct val="100000"/>
              </a:lnSpc>
              <a:spcBef>
                <a:spcPts val="380"/>
              </a:spcBef>
              <a:spcAft>
                <a:spcPts val="0"/>
              </a:spcAft>
              <a:buSzPts val="1805"/>
              <a:buNone/>
              <a:defRPr b="1" sz="1900"/>
            </a:lvl5pPr>
            <a:lvl6pPr indent="-228600" lvl="5" marL="2743200" algn="l">
              <a:lnSpc>
                <a:spcPct val="100000"/>
              </a:lnSpc>
              <a:spcBef>
                <a:spcPts val="380"/>
              </a:spcBef>
              <a:spcAft>
                <a:spcPts val="0"/>
              </a:spcAft>
              <a:buSzPts val="1805"/>
              <a:buNone/>
              <a:defRPr b="1" sz="1900"/>
            </a:lvl6pPr>
            <a:lvl7pPr indent="-228600" lvl="6" marL="3200400" algn="l">
              <a:lnSpc>
                <a:spcPct val="100000"/>
              </a:lnSpc>
              <a:spcBef>
                <a:spcPts val="380"/>
              </a:spcBef>
              <a:spcAft>
                <a:spcPts val="0"/>
              </a:spcAft>
              <a:buSzPts val="1805"/>
              <a:buNone/>
              <a:defRPr b="1" sz="1900"/>
            </a:lvl7pPr>
            <a:lvl8pPr indent="-228600" lvl="7" marL="3657600" algn="l">
              <a:lnSpc>
                <a:spcPct val="100000"/>
              </a:lnSpc>
              <a:spcBef>
                <a:spcPts val="380"/>
              </a:spcBef>
              <a:spcAft>
                <a:spcPts val="0"/>
              </a:spcAft>
              <a:buSzPts val="1805"/>
              <a:buNone/>
              <a:defRPr b="1" sz="1900"/>
            </a:lvl8pPr>
            <a:lvl9pPr indent="-228600" lvl="8" marL="4114800" algn="l">
              <a:lnSpc>
                <a:spcPct val="100000"/>
              </a:lnSpc>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411"/>
                </a:srgbClr>
              </a:gs>
              <a:gs pos="30000">
                <a:srgbClr val="000000">
                  <a:alpha val="9411"/>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80"/>
              </a:spcBef>
              <a:spcAft>
                <a:spcPts val="0"/>
              </a:spcAft>
              <a:buSzPts val="2280"/>
              <a:buNone/>
              <a:defRPr sz="2400" u="none">
                <a:solidFill>
                  <a:schemeClr val="dk1"/>
                </a:solidFill>
              </a:defRPr>
            </a:lvl1pPr>
            <a:lvl2pPr indent="-337185" lvl="1" marL="914400" algn="l">
              <a:lnSpc>
                <a:spcPct val="100000"/>
              </a:lnSpc>
              <a:spcBef>
                <a:spcPts val="715"/>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lnSpc>
                <a:spcPct val="100000"/>
              </a:lnSpc>
              <a:spcBef>
                <a:spcPts val="0"/>
              </a:spcBef>
              <a:spcAft>
                <a:spcPts val="0"/>
              </a:spcAft>
              <a:buClr>
                <a:srgbClr val="262626"/>
              </a:buClr>
              <a:buSzPts val="2900"/>
              <a:buFont typeface="Quattrocento Sans"/>
              <a:buNone/>
              <a:defRPr b="0"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lnSpc>
                <a:spcPct val="100000"/>
              </a:lnSpc>
              <a:spcBef>
                <a:spcPts val="580"/>
              </a:spcBef>
              <a:spcAft>
                <a:spcPts val="0"/>
              </a:spcAft>
              <a:buSzPts val="2755"/>
              <a:buChar char="0"/>
              <a:defRPr sz="2900"/>
            </a:lvl1pPr>
            <a:lvl2pPr indent="-385444" lvl="1" marL="914400" algn="l">
              <a:lnSpc>
                <a:spcPct val="100000"/>
              </a:lnSpc>
              <a:spcBef>
                <a:spcPts val="520"/>
              </a:spcBef>
              <a:spcAft>
                <a:spcPts val="0"/>
              </a:spcAft>
              <a:buSzPts val="2470"/>
              <a:buChar char="0"/>
              <a:defRPr sz="2600"/>
            </a:lvl2pPr>
            <a:lvl3pPr indent="-373380" lvl="2" marL="1371600" algn="l">
              <a:lnSpc>
                <a:spcPct val="100000"/>
              </a:lnSpc>
              <a:spcBef>
                <a:spcPts val="480"/>
              </a:spcBef>
              <a:spcAft>
                <a:spcPts val="0"/>
              </a:spcAft>
              <a:buSzPts val="2280"/>
              <a:buChar char="0"/>
              <a:defRPr sz="2400"/>
            </a:lvl3pPr>
            <a:lvl4pPr indent="-355282" lvl="3" marL="1828800" algn="l">
              <a:lnSpc>
                <a:spcPct val="100000"/>
              </a:lnSpc>
              <a:spcBef>
                <a:spcPts val="420"/>
              </a:spcBef>
              <a:spcAft>
                <a:spcPts val="0"/>
              </a:spcAft>
              <a:buSzPts val="1995"/>
              <a:buChar char="0"/>
              <a:defRPr sz="2100"/>
            </a:lvl4pPr>
            <a:lvl5pPr indent="-343217" lvl="4" marL="2286000" algn="l">
              <a:lnSpc>
                <a:spcPct val="100000"/>
              </a:lnSpc>
              <a:spcBef>
                <a:spcPts val="380"/>
              </a:spcBef>
              <a:spcAft>
                <a:spcPts val="0"/>
              </a:spcAft>
              <a:buSzPts val="1805"/>
              <a:buChar char="0"/>
              <a:defRPr sz="1900"/>
            </a:lvl5pPr>
            <a:lvl6pPr indent="-373379" lvl="5" marL="2743200" algn="l">
              <a:lnSpc>
                <a:spcPct val="100000"/>
              </a:lnSpc>
              <a:spcBef>
                <a:spcPts val="480"/>
              </a:spcBef>
              <a:spcAft>
                <a:spcPts val="0"/>
              </a:spcAft>
              <a:buSzPts val="2280"/>
              <a:buChar char="0"/>
              <a:defRPr sz="2400"/>
            </a:lvl6pPr>
            <a:lvl7pPr indent="-373379" lvl="6" marL="3200400" algn="l">
              <a:lnSpc>
                <a:spcPct val="100000"/>
              </a:lnSpc>
              <a:spcBef>
                <a:spcPts val="480"/>
              </a:spcBef>
              <a:spcAft>
                <a:spcPts val="0"/>
              </a:spcAft>
              <a:buSzPts val="2280"/>
              <a:buChar char="0"/>
              <a:defRPr sz="2400"/>
            </a:lvl7pPr>
            <a:lvl8pPr indent="-373379" lvl="7" marL="3657600" algn="l">
              <a:lnSpc>
                <a:spcPct val="100000"/>
              </a:lnSpc>
              <a:spcBef>
                <a:spcPts val="480"/>
              </a:spcBef>
              <a:spcAft>
                <a:spcPts val="0"/>
              </a:spcAft>
              <a:buSzPts val="2280"/>
              <a:buChar char="0"/>
              <a:defRPr sz="2400"/>
            </a:lvl8pPr>
            <a:lvl9pPr indent="-373379" lvl="8" marL="4114800" algn="l">
              <a:lnSpc>
                <a:spcPct val="100000"/>
              </a:lnSpc>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lnSpc>
                <a:spcPct val="100000"/>
              </a:lnSpc>
              <a:spcBef>
                <a:spcPts val="340"/>
              </a:spcBef>
              <a:spcAft>
                <a:spcPts val="0"/>
              </a:spcAft>
              <a:buSzPts val="1615"/>
              <a:buNone/>
              <a:defRPr sz="1700"/>
            </a:lvl1pPr>
            <a:lvl2pPr indent="-228600" lvl="1" marL="914400" algn="l">
              <a:lnSpc>
                <a:spcPct val="100000"/>
              </a:lnSpc>
              <a:spcBef>
                <a:spcPts val="280"/>
              </a:spcBef>
              <a:spcAft>
                <a:spcPts val="0"/>
              </a:spcAft>
              <a:buSzPts val="1330"/>
              <a:buNone/>
              <a:defRPr sz="1400"/>
            </a:lvl2pPr>
            <a:lvl3pPr indent="-228600" lvl="2" marL="1371600" algn="l">
              <a:lnSpc>
                <a:spcPct val="100000"/>
              </a:lnSpc>
              <a:spcBef>
                <a:spcPts val="240"/>
              </a:spcBef>
              <a:spcAft>
                <a:spcPts val="0"/>
              </a:spcAft>
              <a:buSzPts val="1140"/>
              <a:buNone/>
              <a:defRPr sz="1200"/>
            </a:lvl3pPr>
            <a:lvl4pPr indent="-228600" lvl="3" marL="1828800" algn="l">
              <a:lnSpc>
                <a:spcPct val="100000"/>
              </a:lnSpc>
              <a:spcBef>
                <a:spcPts val="220"/>
              </a:spcBef>
              <a:spcAft>
                <a:spcPts val="0"/>
              </a:spcAft>
              <a:buSzPts val="1045"/>
              <a:buNone/>
              <a:defRPr sz="1100"/>
            </a:lvl4pPr>
            <a:lvl5pPr indent="-228600" lvl="4" marL="2286000" algn="l">
              <a:lnSpc>
                <a:spcPct val="100000"/>
              </a:lnSpc>
              <a:spcBef>
                <a:spcPts val="220"/>
              </a:spcBef>
              <a:spcAft>
                <a:spcPts val="0"/>
              </a:spcAft>
              <a:buSzPts val="1045"/>
              <a:buNone/>
              <a:defRPr sz="1100"/>
            </a:lvl5pPr>
            <a:lvl6pPr indent="-228600" lvl="5" marL="2743200" algn="l">
              <a:lnSpc>
                <a:spcPct val="100000"/>
              </a:lnSpc>
              <a:spcBef>
                <a:spcPts val="220"/>
              </a:spcBef>
              <a:spcAft>
                <a:spcPts val="0"/>
              </a:spcAft>
              <a:buSzPts val="1045"/>
              <a:buNone/>
              <a:defRPr sz="1100"/>
            </a:lvl6pPr>
            <a:lvl7pPr indent="-228600" lvl="6" marL="3200400" algn="l">
              <a:lnSpc>
                <a:spcPct val="100000"/>
              </a:lnSpc>
              <a:spcBef>
                <a:spcPts val="220"/>
              </a:spcBef>
              <a:spcAft>
                <a:spcPts val="0"/>
              </a:spcAft>
              <a:buSzPts val="1045"/>
              <a:buNone/>
              <a:defRPr sz="1100"/>
            </a:lvl7pPr>
            <a:lvl8pPr indent="-228600" lvl="7" marL="3657600" algn="l">
              <a:lnSpc>
                <a:spcPct val="100000"/>
              </a:lnSpc>
              <a:spcBef>
                <a:spcPts val="220"/>
              </a:spcBef>
              <a:spcAft>
                <a:spcPts val="0"/>
              </a:spcAft>
              <a:buSzPts val="1045"/>
              <a:buNone/>
              <a:defRPr sz="1100"/>
            </a:lvl8pPr>
            <a:lvl9pPr indent="-228600" lvl="8" marL="4114800" algn="l">
              <a:lnSpc>
                <a:spcPct val="100000"/>
              </a:lnSpc>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262626"/>
              </a:buClr>
              <a:buSzPts val="4300"/>
              <a:buFont typeface="Quattrocento Sans"/>
              <a:buNone/>
              <a:defRPr b="0"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lnSpc>
                <a:spcPct val="100000"/>
              </a:lnSpc>
              <a:spcBef>
                <a:spcPts val="380"/>
              </a:spcBef>
              <a:spcAft>
                <a:spcPts val="0"/>
              </a:spcAft>
              <a:buSzPts val="1805"/>
              <a:buNone/>
              <a:defRPr sz="1900"/>
            </a:lvl1pPr>
            <a:lvl2pPr indent="-228600" lvl="1" marL="914400" algn="l">
              <a:lnSpc>
                <a:spcPct val="100000"/>
              </a:lnSpc>
              <a:spcBef>
                <a:spcPts val="280"/>
              </a:spcBef>
              <a:spcAft>
                <a:spcPts val="0"/>
              </a:spcAft>
              <a:buSzPts val="1330"/>
              <a:buNone/>
              <a:defRPr sz="1400"/>
            </a:lvl2pPr>
            <a:lvl3pPr indent="-228600" lvl="2" marL="1371600" algn="l">
              <a:lnSpc>
                <a:spcPct val="100000"/>
              </a:lnSpc>
              <a:spcBef>
                <a:spcPts val="240"/>
              </a:spcBef>
              <a:spcAft>
                <a:spcPts val="0"/>
              </a:spcAft>
              <a:buSzPts val="1140"/>
              <a:buNone/>
              <a:defRPr sz="1200"/>
            </a:lvl3pPr>
            <a:lvl4pPr indent="-228600" lvl="3" marL="1828800" algn="l">
              <a:lnSpc>
                <a:spcPct val="100000"/>
              </a:lnSpc>
              <a:spcBef>
                <a:spcPts val="220"/>
              </a:spcBef>
              <a:spcAft>
                <a:spcPts val="0"/>
              </a:spcAft>
              <a:buSzPts val="1045"/>
              <a:buNone/>
              <a:defRPr sz="1100"/>
            </a:lvl4pPr>
            <a:lvl5pPr indent="-228600" lvl="4" marL="2286000" algn="l">
              <a:lnSpc>
                <a:spcPct val="100000"/>
              </a:lnSpc>
              <a:spcBef>
                <a:spcPts val="220"/>
              </a:spcBef>
              <a:spcAft>
                <a:spcPts val="0"/>
              </a:spcAft>
              <a:buSzPts val="1045"/>
              <a:buNone/>
              <a:defRPr sz="1100"/>
            </a:lvl5pPr>
            <a:lvl6pPr indent="-228600" lvl="5" marL="2743200" algn="l">
              <a:lnSpc>
                <a:spcPct val="100000"/>
              </a:lnSpc>
              <a:spcBef>
                <a:spcPts val="220"/>
              </a:spcBef>
              <a:spcAft>
                <a:spcPts val="0"/>
              </a:spcAft>
              <a:buSzPts val="1045"/>
              <a:buNone/>
              <a:defRPr sz="1100"/>
            </a:lvl6pPr>
            <a:lvl7pPr indent="-228600" lvl="6" marL="3200400" algn="l">
              <a:lnSpc>
                <a:spcPct val="100000"/>
              </a:lnSpc>
              <a:spcBef>
                <a:spcPts val="220"/>
              </a:spcBef>
              <a:spcAft>
                <a:spcPts val="0"/>
              </a:spcAft>
              <a:buSzPts val="1045"/>
              <a:buNone/>
              <a:defRPr sz="1100"/>
            </a:lvl7pPr>
            <a:lvl8pPr indent="-228600" lvl="7" marL="3657600" algn="l">
              <a:lnSpc>
                <a:spcPct val="100000"/>
              </a:lnSpc>
              <a:spcBef>
                <a:spcPts val="220"/>
              </a:spcBef>
              <a:spcAft>
                <a:spcPts val="0"/>
              </a:spcAft>
              <a:buSzPts val="1045"/>
              <a:buNone/>
              <a:defRPr sz="1100"/>
            </a:lvl8pPr>
            <a:lvl9pPr indent="-228600" lvl="8" marL="4114800" algn="l">
              <a:lnSpc>
                <a:spcPct val="100000"/>
              </a:lnSpc>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3725"/>
            </a:schemeClr>
          </a:solidFill>
          <a:ln>
            <a:noFill/>
          </a:ln>
          <a:effectLst>
            <a:outerShdw blurRad="127000" sx="104000" rotWithShape="0" algn="ctr" dir="3540000" dist="165100" sy="104000">
              <a:srgbClr val="000000">
                <a:alpha val="42352"/>
              </a:srgbClr>
            </a:outerShdw>
          </a:effectLst>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411"/>
                </a:srgbClr>
              </a:gs>
              <a:gs pos="30000">
                <a:srgbClr val="000000">
                  <a:alpha val="9411"/>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80"/>
              </a:spcBef>
              <a:spcAft>
                <a:spcPts val="0"/>
              </a:spcAft>
              <a:buSzPts val="2280"/>
              <a:buNone/>
              <a:defRPr sz="2400" u="none">
                <a:solidFill>
                  <a:schemeClr val="dk1"/>
                </a:solidFill>
              </a:defRPr>
            </a:lvl1pPr>
            <a:lvl2pPr indent="-337185" lvl="1" marL="914400" algn="l">
              <a:lnSpc>
                <a:spcPct val="100000"/>
              </a:lnSpc>
              <a:spcBef>
                <a:spcPts val="715"/>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588"/>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000100"/>
              </a:buClr>
              <a:buSzPts val="5700"/>
              <a:buFont typeface="Quattrocento Sans"/>
              <a:buNone/>
              <a:defRPr sz="5700">
                <a:solidFill>
                  <a:srgbClr val="0001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algn="ctr">
              <a:lnSpc>
                <a:spcPct val="100000"/>
              </a:lnSpc>
              <a:spcBef>
                <a:spcPts val="420"/>
              </a:spcBef>
              <a:spcAft>
                <a:spcPts val="0"/>
              </a:spcAft>
              <a:buSzPts val="1995"/>
              <a:buNone/>
              <a:defRPr sz="2100">
                <a:solidFill>
                  <a:srgbClr val="000100"/>
                </a:solidFill>
              </a:defRPr>
            </a:lvl1pPr>
            <a:lvl2pPr lvl="1" algn="ctr">
              <a:lnSpc>
                <a:spcPct val="100000"/>
              </a:lnSpc>
              <a:spcBef>
                <a:spcPts val="520"/>
              </a:spcBef>
              <a:spcAft>
                <a:spcPts val="0"/>
              </a:spcAft>
              <a:buSzPts val="2470"/>
              <a:buNone/>
              <a:defRPr>
                <a:solidFill>
                  <a:srgbClr val="888888"/>
                </a:solidFill>
              </a:defRPr>
            </a:lvl2pPr>
            <a:lvl3pPr lvl="2" algn="ctr">
              <a:lnSpc>
                <a:spcPct val="100000"/>
              </a:lnSpc>
              <a:spcBef>
                <a:spcPts val="480"/>
              </a:spcBef>
              <a:spcAft>
                <a:spcPts val="0"/>
              </a:spcAft>
              <a:buSzPts val="2280"/>
              <a:buNone/>
              <a:defRPr>
                <a:solidFill>
                  <a:srgbClr val="888888"/>
                </a:solidFill>
              </a:defRPr>
            </a:lvl3pPr>
            <a:lvl4pPr lvl="3" algn="ctr">
              <a:lnSpc>
                <a:spcPct val="100000"/>
              </a:lnSpc>
              <a:spcBef>
                <a:spcPts val="380"/>
              </a:spcBef>
              <a:spcAft>
                <a:spcPts val="0"/>
              </a:spcAft>
              <a:buSzPts val="1805"/>
              <a:buNone/>
              <a:defRPr>
                <a:solidFill>
                  <a:srgbClr val="888888"/>
                </a:solidFill>
              </a:defRPr>
            </a:lvl4pPr>
            <a:lvl5pPr lvl="4" algn="ctr">
              <a:lnSpc>
                <a:spcPct val="100000"/>
              </a:lnSpc>
              <a:spcBef>
                <a:spcPts val="340"/>
              </a:spcBef>
              <a:spcAft>
                <a:spcPts val="0"/>
              </a:spcAft>
              <a:buSzPts val="1615"/>
              <a:buNone/>
              <a:defRPr>
                <a:solidFill>
                  <a:srgbClr val="888888"/>
                </a:solidFill>
              </a:defRPr>
            </a:lvl5pPr>
            <a:lvl6pPr lvl="5" algn="ctr">
              <a:lnSpc>
                <a:spcPct val="100000"/>
              </a:lnSpc>
              <a:spcBef>
                <a:spcPts val="340"/>
              </a:spcBef>
              <a:spcAft>
                <a:spcPts val="0"/>
              </a:spcAft>
              <a:buSzPts val="1615"/>
              <a:buNone/>
              <a:defRPr>
                <a:solidFill>
                  <a:srgbClr val="888888"/>
                </a:solidFill>
              </a:defRPr>
            </a:lvl6pPr>
            <a:lvl7pPr lvl="6" algn="ctr">
              <a:lnSpc>
                <a:spcPct val="100000"/>
              </a:lnSpc>
              <a:spcBef>
                <a:spcPts val="340"/>
              </a:spcBef>
              <a:spcAft>
                <a:spcPts val="0"/>
              </a:spcAft>
              <a:buSzPts val="1615"/>
              <a:buNone/>
              <a:defRPr>
                <a:solidFill>
                  <a:srgbClr val="888888"/>
                </a:solidFill>
              </a:defRPr>
            </a:lvl7pPr>
            <a:lvl8pPr lvl="7" algn="ctr">
              <a:lnSpc>
                <a:spcPct val="100000"/>
              </a:lnSpc>
              <a:spcBef>
                <a:spcPts val="340"/>
              </a:spcBef>
              <a:spcAft>
                <a:spcPts val="0"/>
              </a:spcAft>
              <a:buSzPts val="1615"/>
              <a:buNone/>
              <a:defRPr>
                <a:solidFill>
                  <a:srgbClr val="888888"/>
                </a:solidFill>
              </a:defRPr>
            </a:lvl8pPr>
            <a:lvl9pPr lvl="8" algn="ctr">
              <a:lnSpc>
                <a:spcPct val="100000"/>
              </a:lnSpc>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algn="ctr">
              <a:lnSpc>
                <a:spcPct val="100000"/>
              </a:lnSpc>
              <a:spcBef>
                <a:spcPts val="0"/>
              </a:spcBef>
              <a:spcAft>
                <a:spcPts val="0"/>
              </a:spcAft>
              <a:buSzPts val="1400"/>
              <a:buNone/>
              <a:defRPr sz="2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sz="1900">
                <a:solidFill>
                  <a:srgbClr val="2F2F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431"/>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262626"/>
              </a:buClr>
              <a:buSzPts val="5700"/>
              <a:buFont typeface="Quattrocento Sans"/>
              <a:buNone/>
              <a:defRPr b="0" sz="57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algn="ctr">
              <a:lnSpc>
                <a:spcPct val="100000"/>
              </a:lnSpc>
              <a:spcBef>
                <a:spcPts val="480"/>
              </a:spcBef>
              <a:spcAft>
                <a:spcPts val="0"/>
              </a:spcAft>
              <a:buSzPts val="2280"/>
              <a:buNone/>
              <a:defRPr sz="2400">
                <a:solidFill>
                  <a:srgbClr val="888888"/>
                </a:solidFill>
              </a:defRPr>
            </a:lvl1pPr>
            <a:lvl2pPr indent="-228600" lvl="1" marL="914400" algn="l">
              <a:lnSpc>
                <a:spcPct val="100000"/>
              </a:lnSpc>
              <a:spcBef>
                <a:spcPts val="420"/>
              </a:spcBef>
              <a:spcAft>
                <a:spcPts val="0"/>
              </a:spcAft>
              <a:buSzPts val="1995"/>
              <a:buNone/>
              <a:defRPr sz="2100">
                <a:solidFill>
                  <a:srgbClr val="888888"/>
                </a:solidFill>
              </a:defRPr>
            </a:lvl2pPr>
            <a:lvl3pPr indent="-228600" lvl="2" marL="1371600" algn="l">
              <a:lnSpc>
                <a:spcPct val="100000"/>
              </a:lnSpc>
              <a:spcBef>
                <a:spcPts val="380"/>
              </a:spcBef>
              <a:spcAft>
                <a:spcPts val="0"/>
              </a:spcAft>
              <a:buSzPts val="1805"/>
              <a:buNone/>
              <a:defRPr sz="1900">
                <a:solidFill>
                  <a:srgbClr val="888888"/>
                </a:solidFill>
              </a:defRPr>
            </a:lvl3pPr>
            <a:lvl4pPr indent="-228600" lvl="3" marL="1828800" algn="l">
              <a:lnSpc>
                <a:spcPct val="100000"/>
              </a:lnSpc>
              <a:spcBef>
                <a:spcPts val="340"/>
              </a:spcBef>
              <a:spcAft>
                <a:spcPts val="0"/>
              </a:spcAft>
              <a:buSzPts val="1615"/>
              <a:buNone/>
              <a:defRPr sz="1700">
                <a:solidFill>
                  <a:srgbClr val="888888"/>
                </a:solidFill>
              </a:defRPr>
            </a:lvl4pPr>
            <a:lvl5pPr indent="-228600" lvl="4" marL="2286000" algn="l">
              <a:lnSpc>
                <a:spcPct val="100000"/>
              </a:lnSpc>
              <a:spcBef>
                <a:spcPts val="340"/>
              </a:spcBef>
              <a:spcAft>
                <a:spcPts val="0"/>
              </a:spcAft>
              <a:buSzPts val="1615"/>
              <a:buNone/>
              <a:defRPr sz="1700">
                <a:solidFill>
                  <a:srgbClr val="888888"/>
                </a:solidFill>
              </a:defRPr>
            </a:lvl5pPr>
            <a:lvl6pPr indent="-228600" lvl="5" marL="2743200" algn="l">
              <a:lnSpc>
                <a:spcPct val="100000"/>
              </a:lnSpc>
              <a:spcBef>
                <a:spcPts val="340"/>
              </a:spcBef>
              <a:spcAft>
                <a:spcPts val="0"/>
              </a:spcAft>
              <a:buSzPts val="1615"/>
              <a:buNone/>
              <a:defRPr sz="1700">
                <a:solidFill>
                  <a:srgbClr val="888888"/>
                </a:solidFill>
              </a:defRPr>
            </a:lvl6pPr>
            <a:lvl7pPr indent="-228600" lvl="6" marL="3200400" algn="l">
              <a:lnSpc>
                <a:spcPct val="100000"/>
              </a:lnSpc>
              <a:spcBef>
                <a:spcPts val="340"/>
              </a:spcBef>
              <a:spcAft>
                <a:spcPts val="0"/>
              </a:spcAft>
              <a:buSzPts val="1615"/>
              <a:buNone/>
              <a:defRPr sz="1700">
                <a:solidFill>
                  <a:srgbClr val="888888"/>
                </a:solidFill>
              </a:defRPr>
            </a:lvl7pPr>
            <a:lvl8pPr indent="-228600" lvl="7" marL="3657600" algn="l">
              <a:lnSpc>
                <a:spcPct val="100000"/>
              </a:lnSpc>
              <a:spcBef>
                <a:spcPts val="340"/>
              </a:spcBef>
              <a:spcAft>
                <a:spcPts val="0"/>
              </a:spcAft>
              <a:buSzPts val="1615"/>
              <a:buNone/>
              <a:defRPr sz="1700">
                <a:solidFill>
                  <a:srgbClr val="888888"/>
                </a:solidFill>
              </a:defRPr>
            </a:lvl8pPr>
            <a:lvl9pPr indent="-228600" lvl="8" marL="4114800" algn="l">
              <a:lnSpc>
                <a:spcPct val="100000"/>
              </a:lnSpc>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588"/>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47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000100"/>
              </a:buClr>
              <a:buSzPts val="5700"/>
              <a:buFont typeface="Quattrocento Sans"/>
              <a:buNone/>
              <a:defRPr sz="5700">
                <a:solidFill>
                  <a:srgbClr val="0001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lnSpc>
                <a:spcPct val="100000"/>
              </a:lnSpc>
              <a:spcBef>
                <a:spcPts val="420"/>
              </a:spcBef>
              <a:spcAft>
                <a:spcPts val="0"/>
              </a:spcAft>
              <a:buSzPts val="1995"/>
              <a:buNone/>
              <a:defRPr sz="2100">
                <a:solidFill>
                  <a:srgbClr val="000100"/>
                </a:solidFill>
              </a:defRPr>
            </a:lvl1pPr>
            <a:lvl2pPr lvl="1" algn="ctr">
              <a:lnSpc>
                <a:spcPct val="100000"/>
              </a:lnSpc>
              <a:spcBef>
                <a:spcPts val="520"/>
              </a:spcBef>
              <a:spcAft>
                <a:spcPts val="0"/>
              </a:spcAft>
              <a:buSzPts val="2470"/>
              <a:buNone/>
              <a:defRPr>
                <a:solidFill>
                  <a:srgbClr val="888888"/>
                </a:solidFill>
              </a:defRPr>
            </a:lvl2pPr>
            <a:lvl3pPr lvl="2" algn="ctr">
              <a:lnSpc>
                <a:spcPct val="100000"/>
              </a:lnSpc>
              <a:spcBef>
                <a:spcPts val="480"/>
              </a:spcBef>
              <a:spcAft>
                <a:spcPts val="0"/>
              </a:spcAft>
              <a:buSzPts val="2280"/>
              <a:buNone/>
              <a:defRPr>
                <a:solidFill>
                  <a:srgbClr val="888888"/>
                </a:solidFill>
              </a:defRPr>
            </a:lvl3pPr>
            <a:lvl4pPr lvl="3" algn="ctr">
              <a:lnSpc>
                <a:spcPct val="100000"/>
              </a:lnSpc>
              <a:spcBef>
                <a:spcPts val="380"/>
              </a:spcBef>
              <a:spcAft>
                <a:spcPts val="0"/>
              </a:spcAft>
              <a:buSzPts val="1805"/>
              <a:buNone/>
              <a:defRPr>
                <a:solidFill>
                  <a:srgbClr val="888888"/>
                </a:solidFill>
              </a:defRPr>
            </a:lvl4pPr>
            <a:lvl5pPr lvl="4" algn="ctr">
              <a:lnSpc>
                <a:spcPct val="100000"/>
              </a:lnSpc>
              <a:spcBef>
                <a:spcPts val="340"/>
              </a:spcBef>
              <a:spcAft>
                <a:spcPts val="0"/>
              </a:spcAft>
              <a:buSzPts val="1615"/>
              <a:buNone/>
              <a:defRPr>
                <a:solidFill>
                  <a:srgbClr val="888888"/>
                </a:solidFill>
              </a:defRPr>
            </a:lvl5pPr>
            <a:lvl6pPr lvl="5" algn="ctr">
              <a:lnSpc>
                <a:spcPct val="100000"/>
              </a:lnSpc>
              <a:spcBef>
                <a:spcPts val="340"/>
              </a:spcBef>
              <a:spcAft>
                <a:spcPts val="0"/>
              </a:spcAft>
              <a:buSzPts val="1615"/>
              <a:buNone/>
              <a:defRPr>
                <a:solidFill>
                  <a:srgbClr val="888888"/>
                </a:solidFill>
              </a:defRPr>
            </a:lvl6pPr>
            <a:lvl7pPr lvl="6" algn="ctr">
              <a:lnSpc>
                <a:spcPct val="100000"/>
              </a:lnSpc>
              <a:spcBef>
                <a:spcPts val="340"/>
              </a:spcBef>
              <a:spcAft>
                <a:spcPts val="0"/>
              </a:spcAft>
              <a:buSzPts val="1615"/>
              <a:buNone/>
              <a:defRPr>
                <a:solidFill>
                  <a:srgbClr val="888888"/>
                </a:solidFill>
              </a:defRPr>
            </a:lvl7pPr>
            <a:lvl8pPr lvl="7" algn="ctr">
              <a:lnSpc>
                <a:spcPct val="100000"/>
              </a:lnSpc>
              <a:spcBef>
                <a:spcPts val="340"/>
              </a:spcBef>
              <a:spcAft>
                <a:spcPts val="0"/>
              </a:spcAft>
              <a:buSzPts val="1615"/>
              <a:buNone/>
              <a:defRPr>
                <a:solidFill>
                  <a:srgbClr val="888888"/>
                </a:solidFill>
              </a:defRPr>
            </a:lvl8pPr>
            <a:lvl9pPr lvl="8" algn="ctr">
              <a:lnSpc>
                <a:spcPct val="100000"/>
              </a:lnSpc>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lnSpc>
                <a:spcPct val="100000"/>
              </a:lnSpc>
              <a:spcBef>
                <a:spcPts val="0"/>
              </a:spcBef>
              <a:spcAft>
                <a:spcPts val="0"/>
              </a:spcAft>
              <a:buSzPts val="1400"/>
              <a:buNone/>
              <a:defRPr sz="2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sz="1900">
                <a:solidFill>
                  <a:srgbClr val="2F2F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431"/>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57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algn="ctr">
              <a:lnSpc>
                <a:spcPct val="100000"/>
              </a:lnSpc>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lnSpc>
                <a:spcPct val="100000"/>
              </a:lnSpc>
              <a:spcBef>
                <a:spcPts val="480"/>
              </a:spcBef>
              <a:spcAft>
                <a:spcPts val="0"/>
              </a:spcAft>
              <a:buSzPts val="2280"/>
              <a:buNone/>
              <a:defRPr b="1" sz="2400"/>
            </a:lvl2pPr>
            <a:lvl3pPr indent="-228600" lvl="2" marL="1371600" algn="l">
              <a:lnSpc>
                <a:spcPct val="100000"/>
              </a:lnSpc>
              <a:spcBef>
                <a:spcPts val="420"/>
              </a:spcBef>
              <a:spcAft>
                <a:spcPts val="0"/>
              </a:spcAft>
              <a:buSzPts val="1995"/>
              <a:buNone/>
              <a:defRPr b="1" sz="2100"/>
            </a:lvl3pPr>
            <a:lvl4pPr indent="-228600" lvl="3" marL="1828800" algn="l">
              <a:lnSpc>
                <a:spcPct val="100000"/>
              </a:lnSpc>
              <a:spcBef>
                <a:spcPts val="380"/>
              </a:spcBef>
              <a:spcAft>
                <a:spcPts val="0"/>
              </a:spcAft>
              <a:buSzPts val="1805"/>
              <a:buNone/>
              <a:defRPr b="1" sz="1900"/>
            </a:lvl4pPr>
            <a:lvl5pPr indent="-228600" lvl="4" marL="2286000" algn="l">
              <a:lnSpc>
                <a:spcPct val="100000"/>
              </a:lnSpc>
              <a:spcBef>
                <a:spcPts val="380"/>
              </a:spcBef>
              <a:spcAft>
                <a:spcPts val="0"/>
              </a:spcAft>
              <a:buSzPts val="1805"/>
              <a:buNone/>
              <a:defRPr b="1" sz="1900"/>
            </a:lvl5pPr>
            <a:lvl6pPr indent="-228600" lvl="5" marL="2743200" algn="l">
              <a:lnSpc>
                <a:spcPct val="100000"/>
              </a:lnSpc>
              <a:spcBef>
                <a:spcPts val="380"/>
              </a:spcBef>
              <a:spcAft>
                <a:spcPts val="0"/>
              </a:spcAft>
              <a:buSzPts val="1805"/>
              <a:buNone/>
              <a:defRPr b="1" sz="1900"/>
            </a:lvl6pPr>
            <a:lvl7pPr indent="-228600" lvl="6" marL="3200400" algn="l">
              <a:lnSpc>
                <a:spcPct val="100000"/>
              </a:lnSpc>
              <a:spcBef>
                <a:spcPts val="380"/>
              </a:spcBef>
              <a:spcAft>
                <a:spcPts val="0"/>
              </a:spcAft>
              <a:buSzPts val="1805"/>
              <a:buNone/>
              <a:defRPr b="1" sz="1900"/>
            </a:lvl7pPr>
            <a:lvl8pPr indent="-228600" lvl="7" marL="3657600" algn="l">
              <a:lnSpc>
                <a:spcPct val="100000"/>
              </a:lnSpc>
              <a:spcBef>
                <a:spcPts val="380"/>
              </a:spcBef>
              <a:spcAft>
                <a:spcPts val="0"/>
              </a:spcAft>
              <a:buSzPts val="1805"/>
              <a:buNone/>
              <a:defRPr b="1" sz="1900"/>
            </a:lvl8pPr>
            <a:lvl9pPr indent="-228600" lvl="8" marL="4114800" algn="l">
              <a:lnSpc>
                <a:spcPct val="100000"/>
              </a:lnSpc>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algn="ctr">
              <a:lnSpc>
                <a:spcPct val="100000"/>
              </a:lnSpc>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lnSpc>
                <a:spcPct val="100000"/>
              </a:lnSpc>
              <a:spcBef>
                <a:spcPts val="480"/>
              </a:spcBef>
              <a:spcAft>
                <a:spcPts val="0"/>
              </a:spcAft>
              <a:buSzPts val="2280"/>
              <a:buNone/>
              <a:defRPr b="1" sz="2400"/>
            </a:lvl2pPr>
            <a:lvl3pPr indent="-228600" lvl="2" marL="1371600" algn="l">
              <a:lnSpc>
                <a:spcPct val="100000"/>
              </a:lnSpc>
              <a:spcBef>
                <a:spcPts val="420"/>
              </a:spcBef>
              <a:spcAft>
                <a:spcPts val="0"/>
              </a:spcAft>
              <a:buSzPts val="1995"/>
              <a:buNone/>
              <a:defRPr b="1" sz="2100"/>
            </a:lvl3pPr>
            <a:lvl4pPr indent="-228600" lvl="3" marL="1828800" algn="l">
              <a:lnSpc>
                <a:spcPct val="100000"/>
              </a:lnSpc>
              <a:spcBef>
                <a:spcPts val="380"/>
              </a:spcBef>
              <a:spcAft>
                <a:spcPts val="0"/>
              </a:spcAft>
              <a:buSzPts val="1805"/>
              <a:buNone/>
              <a:defRPr b="1" sz="1900"/>
            </a:lvl4pPr>
            <a:lvl5pPr indent="-228600" lvl="4" marL="2286000" algn="l">
              <a:lnSpc>
                <a:spcPct val="100000"/>
              </a:lnSpc>
              <a:spcBef>
                <a:spcPts val="380"/>
              </a:spcBef>
              <a:spcAft>
                <a:spcPts val="0"/>
              </a:spcAft>
              <a:buSzPts val="1805"/>
              <a:buNone/>
              <a:defRPr b="1" sz="1900"/>
            </a:lvl5pPr>
            <a:lvl6pPr indent="-228600" lvl="5" marL="2743200" algn="l">
              <a:lnSpc>
                <a:spcPct val="100000"/>
              </a:lnSpc>
              <a:spcBef>
                <a:spcPts val="380"/>
              </a:spcBef>
              <a:spcAft>
                <a:spcPts val="0"/>
              </a:spcAft>
              <a:buSzPts val="1805"/>
              <a:buNone/>
              <a:defRPr b="1" sz="1900"/>
            </a:lvl6pPr>
            <a:lvl7pPr indent="-228600" lvl="6" marL="3200400" algn="l">
              <a:lnSpc>
                <a:spcPct val="100000"/>
              </a:lnSpc>
              <a:spcBef>
                <a:spcPts val="380"/>
              </a:spcBef>
              <a:spcAft>
                <a:spcPts val="0"/>
              </a:spcAft>
              <a:buSzPts val="1805"/>
              <a:buNone/>
              <a:defRPr b="1" sz="1900"/>
            </a:lvl7pPr>
            <a:lvl8pPr indent="-228600" lvl="7" marL="3657600" algn="l">
              <a:lnSpc>
                <a:spcPct val="100000"/>
              </a:lnSpc>
              <a:spcBef>
                <a:spcPts val="380"/>
              </a:spcBef>
              <a:spcAft>
                <a:spcPts val="0"/>
              </a:spcAft>
              <a:buSzPts val="1805"/>
              <a:buNone/>
              <a:defRPr b="1" sz="1900"/>
            </a:lvl8pPr>
            <a:lvl9pPr indent="-228600" lvl="8" marL="4114800" algn="l">
              <a:lnSpc>
                <a:spcPct val="100000"/>
              </a:lnSpc>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algn="l">
              <a:lnSpc>
                <a:spcPct val="100000"/>
              </a:lnSpc>
              <a:spcBef>
                <a:spcPts val="0"/>
              </a:spcBef>
              <a:spcAft>
                <a:spcPts val="0"/>
              </a:spcAft>
              <a:buClr>
                <a:srgbClr val="262626"/>
              </a:buClr>
              <a:buSzPts val="2900"/>
              <a:buFont typeface="Quattrocento Sans"/>
              <a:buNone/>
              <a:defRPr b="0"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algn="l">
              <a:lnSpc>
                <a:spcPct val="100000"/>
              </a:lnSpc>
              <a:spcBef>
                <a:spcPts val="580"/>
              </a:spcBef>
              <a:spcAft>
                <a:spcPts val="0"/>
              </a:spcAft>
              <a:buSzPts val="2755"/>
              <a:buChar char="0"/>
              <a:defRPr sz="2900"/>
            </a:lvl1pPr>
            <a:lvl2pPr indent="-385444" lvl="1" marL="914400" algn="l">
              <a:lnSpc>
                <a:spcPct val="100000"/>
              </a:lnSpc>
              <a:spcBef>
                <a:spcPts val="520"/>
              </a:spcBef>
              <a:spcAft>
                <a:spcPts val="0"/>
              </a:spcAft>
              <a:buSzPts val="2470"/>
              <a:buChar char="0"/>
              <a:defRPr sz="2600"/>
            </a:lvl2pPr>
            <a:lvl3pPr indent="-373380" lvl="2" marL="1371600" algn="l">
              <a:lnSpc>
                <a:spcPct val="100000"/>
              </a:lnSpc>
              <a:spcBef>
                <a:spcPts val="480"/>
              </a:spcBef>
              <a:spcAft>
                <a:spcPts val="0"/>
              </a:spcAft>
              <a:buSzPts val="2280"/>
              <a:buChar char="0"/>
              <a:defRPr sz="2400"/>
            </a:lvl3pPr>
            <a:lvl4pPr indent="-355282" lvl="3" marL="1828800" algn="l">
              <a:lnSpc>
                <a:spcPct val="100000"/>
              </a:lnSpc>
              <a:spcBef>
                <a:spcPts val="420"/>
              </a:spcBef>
              <a:spcAft>
                <a:spcPts val="0"/>
              </a:spcAft>
              <a:buSzPts val="1995"/>
              <a:buChar char="0"/>
              <a:defRPr sz="2100"/>
            </a:lvl4pPr>
            <a:lvl5pPr indent="-343217" lvl="4" marL="2286000" algn="l">
              <a:lnSpc>
                <a:spcPct val="100000"/>
              </a:lnSpc>
              <a:spcBef>
                <a:spcPts val="380"/>
              </a:spcBef>
              <a:spcAft>
                <a:spcPts val="0"/>
              </a:spcAft>
              <a:buSzPts val="1805"/>
              <a:buChar char="0"/>
              <a:defRPr sz="1900"/>
            </a:lvl5pPr>
            <a:lvl6pPr indent="-373379" lvl="5" marL="2743200" algn="l">
              <a:lnSpc>
                <a:spcPct val="100000"/>
              </a:lnSpc>
              <a:spcBef>
                <a:spcPts val="480"/>
              </a:spcBef>
              <a:spcAft>
                <a:spcPts val="0"/>
              </a:spcAft>
              <a:buSzPts val="2280"/>
              <a:buChar char="0"/>
              <a:defRPr sz="2400"/>
            </a:lvl6pPr>
            <a:lvl7pPr indent="-373379" lvl="6" marL="3200400" algn="l">
              <a:lnSpc>
                <a:spcPct val="100000"/>
              </a:lnSpc>
              <a:spcBef>
                <a:spcPts val="480"/>
              </a:spcBef>
              <a:spcAft>
                <a:spcPts val="0"/>
              </a:spcAft>
              <a:buSzPts val="2280"/>
              <a:buChar char="0"/>
              <a:defRPr sz="2400"/>
            </a:lvl7pPr>
            <a:lvl8pPr indent="-373379" lvl="7" marL="3657600" algn="l">
              <a:lnSpc>
                <a:spcPct val="100000"/>
              </a:lnSpc>
              <a:spcBef>
                <a:spcPts val="480"/>
              </a:spcBef>
              <a:spcAft>
                <a:spcPts val="0"/>
              </a:spcAft>
              <a:buSzPts val="2280"/>
              <a:buChar char="0"/>
              <a:defRPr sz="2400"/>
            </a:lvl8pPr>
            <a:lvl9pPr indent="-373379" lvl="8" marL="4114800" algn="l">
              <a:lnSpc>
                <a:spcPct val="100000"/>
              </a:lnSpc>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algn="l">
              <a:lnSpc>
                <a:spcPct val="100000"/>
              </a:lnSpc>
              <a:spcBef>
                <a:spcPts val="340"/>
              </a:spcBef>
              <a:spcAft>
                <a:spcPts val="0"/>
              </a:spcAft>
              <a:buSzPts val="1615"/>
              <a:buNone/>
              <a:defRPr sz="1700"/>
            </a:lvl1pPr>
            <a:lvl2pPr indent="-228600" lvl="1" marL="914400" algn="l">
              <a:lnSpc>
                <a:spcPct val="100000"/>
              </a:lnSpc>
              <a:spcBef>
                <a:spcPts val="280"/>
              </a:spcBef>
              <a:spcAft>
                <a:spcPts val="0"/>
              </a:spcAft>
              <a:buSzPts val="1330"/>
              <a:buNone/>
              <a:defRPr sz="1400"/>
            </a:lvl2pPr>
            <a:lvl3pPr indent="-228600" lvl="2" marL="1371600" algn="l">
              <a:lnSpc>
                <a:spcPct val="100000"/>
              </a:lnSpc>
              <a:spcBef>
                <a:spcPts val="240"/>
              </a:spcBef>
              <a:spcAft>
                <a:spcPts val="0"/>
              </a:spcAft>
              <a:buSzPts val="1140"/>
              <a:buNone/>
              <a:defRPr sz="1200"/>
            </a:lvl3pPr>
            <a:lvl4pPr indent="-228600" lvl="3" marL="1828800" algn="l">
              <a:lnSpc>
                <a:spcPct val="100000"/>
              </a:lnSpc>
              <a:spcBef>
                <a:spcPts val="220"/>
              </a:spcBef>
              <a:spcAft>
                <a:spcPts val="0"/>
              </a:spcAft>
              <a:buSzPts val="1045"/>
              <a:buNone/>
              <a:defRPr sz="1100"/>
            </a:lvl4pPr>
            <a:lvl5pPr indent="-228600" lvl="4" marL="2286000" algn="l">
              <a:lnSpc>
                <a:spcPct val="100000"/>
              </a:lnSpc>
              <a:spcBef>
                <a:spcPts val="220"/>
              </a:spcBef>
              <a:spcAft>
                <a:spcPts val="0"/>
              </a:spcAft>
              <a:buSzPts val="1045"/>
              <a:buNone/>
              <a:defRPr sz="1100"/>
            </a:lvl5pPr>
            <a:lvl6pPr indent="-228600" lvl="5" marL="2743200" algn="l">
              <a:lnSpc>
                <a:spcPct val="100000"/>
              </a:lnSpc>
              <a:spcBef>
                <a:spcPts val="220"/>
              </a:spcBef>
              <a:spcAft>
                <a:spcPts val="0"/>
              </a:spcAft>
              <a:buSzPts val="1045"/>
              <a:buNone/>
              <a:defRPr sz="1100"/>
            </a:lvl6pPr>
            <a:lvl7pPr indent="-228600" lvl="6" marL="3200400" algn="l">
              <a:lnSpc>
                <a:spcPct val="100000"/>
              </a:lnSpc>
              <a:spcBef>
                <a:spcPts val="220"/>
              </a:spcBef>
              <a:spcAft>
                <a:spcPts val="0"/>
              </a:spcAft>
              <a:buSzPts val="1045"/>
              <a:buNone/>
              <a:defRPr sz="1100"/>
            </a:lvl7pPr>
            <a:lvl8pPr indent="-228600" lvl="7" marL="3657600" algn="l">
              <a:lnSpc>
                <a:spcPct val="100000"/>
              </a:lnSpc>
              <a:spcBef>
                <a:spcPts val="220"/>
              </a:spcBef>
              <a:spcAft>
                <a:spcPts val="0"/>
              </a:spcAft>
              <a:buSzPts val="1045"/>
              <a:buNone/>
              <a:defRPr sz="1100"/>
            </a:lvl8pPr>
            <a:lvl9pPr indent="-228600" lvl="8" marL="4114800" algn="l">
              <a:lnSpc>
                <a:spcPct val="100000"/>
              </a:lnSpc>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262626"/>
              </a:buClr>
              <a:buSzPts val="4300"/>
              <a:buFont typeface="Quattrocento Sans"/>
              <a:buNone/>
              <a:defRPr b="0"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algn="ctr">
              <a:lnSpc>
                <a:spcPct val="100000"/>
              </a:lnSpc>
              <a:spcBef>
                <a:spcPts val="380"/>
              </a:spcBef>
              <a:spcAft>
                <a:spcPts val="0"/>
              </a:spcAft>
              <a:buSzPts val="1805"/>
              <a:buNone/>
              <a:defRPr sz="1900"/>
            </a:lvl1pPr>
            <a:lvl2pPr indent="-228600" lvl="1" marL="914400" algn="l">
              <a:lnSpc>
                <a:spcPct val="100000"/>
              </a:lnSpc>
              <a:spcBef>
                <a:spcPts val="280"/>
              </a:spcBef>
              <a:spcAft>
                <a:spcPts val="0"/>
              </a:spcAft>
              <a:buSzPts val="1330"/>
              <a:buNone/>
              <a:defRPr sz="1400"/>
            </a:lvl2pPr>
            <a:lvl3pPr indent="-228600" lvl="2" marL="1371600" algn="l">
              <a:lnSpc>
                <a:spcPct val="100000"/>
              </a:lnSpc>
              <a:spcBef>
                <a:spcPts val="240"/>
              </a:spcBef>
              <a:spcAft>
                <a:spcPts val="0"/>
              </a:spcAft>
              <a:buSzPts val="1140"/>
              <a:buNone/>
              <a:defRPr sz="1200"/>
            </a:lvl3pPr>
            <a:lvl4pPr indent="-228600" lvl="3" marL="1828800" algn="l">
              <a:lnSpc>
                <a:spcPct val="100000"/>
              </a:lnSpc>
              <a:spcBef>
                <a:spcPts val="220"/>
              </a:spcBef>
              <a:spcAft>
                <a:spcPts val="0"/>
              </a:spcAft>
              <a:buSzPts val="1045"/>
              <a:buNone/>
              <a:defRPr sz="1100"/>
            </a:lvl4pPr>
            <a:lvl5pPr indent="-228600" lvl="4" marL="2286000" algn="l">
              <a:lnSpc>
                <a:spcPct val="100000"/>
              </a:lnSpc>
              <a:spcBef>
                <a:spcPts val="220"/>
              </a:spcBef>
              <a:spcAft>
                <a:spcPts val="0"/>
              </a:spcAft>
              <a:buSzPts val="1045"/>
              <a:buNone/>
              <a:defRPr sz="1100"/>
            </a:lvl5pPr>
            <a:lvl6pPr indent="-228600" lvl="5" marL="2743200" algn="l">
              <a:lnSpc>
                <a:spcPct val="100000"/>
              </a:lnSpc>
              <a:spcBef>
                <a:spcPts val="220"/>
              </a:spcBef>
              <a:spcAft>
                <a:spcPts val="0"/>
              </a:spcAft>
              <a:buSzPts val="1045"/>
              <a:buNone/>
              <a:defRPr sz="1100"/>
            </a:lvl6pPr>
            <a:lvl7pPr indent="-228600" lvl="6" marL="3200400" algn="l">
              <a:lnSpc>
                <a:spcPct val="100000"/>
              </a:lnSpc>
              <a:spcBef>
                <a:spcPts val="220"/>
              </a:spcBef>
              <a:spcAft>
                <a:spcPts val="0"/>
              </a:spcAft>
              <a:buSzPts val="1045"/>
              <a:buNone/>
              <a:defRPr sz="1100"/>
            </a:lvl7pPr>
            <a:lvl8pPr indent="-228600" lvl="7" marL="3657600" algn="l">
              <a:lnSpc>
                <a:spcPct val="100000"/>
              </a:lnSpc>
              <a:spcBef>
                <a:spcPts val="220"/>
              </a:spcBef>
              <a:spcAft>
                <a:spcPts val="0"/>
              </a:spcAft>
              <a:buSzPts val="1045"/>
              <a:buNone/>
              <a:defRPr sz="1100"/>
            </a:lvl8pPr>
            <a:lvl9pPr indent="-228600" lvl="8" marL="4114800" algn="l">
              <a:lnSpc>
                <a:spcPct val="100000"/>
              </a:lnSpc>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lnSpc>
                <a:spcPct val="100000"/>
              </a:lnSpc>
              <a:spcBef>
                <a:spcPts val="0"/>
              </a:spcBef>
              <a:spcAft>
                <a:spcPts val="0"/>
              </a:spcAft>
              <a:buClr>
                <a:srgbClr val="262626"/>
              </a:buClr>
              <a:buSzPts val="5700"/>
              <a:buFont typeface="Quattrocento Sans"/>
              <a:buNone/>
              <a:defRPr b="0" sz="57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lnSpc>
                <a:spcPct val="100000"/>
              </a:lnSpc>
              <a:spcBef>
                <a:spcPts val="480"/>
              </a:spcBef>
              <a:spcAft>
                <a:spcPts val="0"/>
              </a:spcAft>
              <a:buSzPts val="2280"/>
              <a:buNone/>
              <a:defRPr sz="2400">
                <a:solidFill>
                  <a:srgbClr val="888888"/>
                </a:solidFill>
              </a:defRPr>
            </a:lvl1pPr>
            <a:lvl2pPr indent="-228600" lvl="1" marL="914400" algn="l">
              <a:lnSpc>
                <a:spcPct val="100000"/>
              </a:lnSpc>
              <a:spcBef>
                <a:spcPts val="420"/>
              </a:spcBef>
              <a:spcAft>
                <a:spcPts val="0"/>
              </a:spcAft>
              <a:buSzPts val="1995"/>
              <a:buNone/>
              <a:defRPr sz="2100">
                <a:solidFill>
                  <a:srgbClr val="888888"/>
                </a:solidFill>
              </a:defRPr>
            </a:lvl2pPr>
            <a:lvl3pPr indent="-228600" lvl="2" marL="1371600" algn="l">
              <a:lnSpc>
                <a:spcPct val="100000"/>
              </a:lnSpc>
              <a:spcBef>
                <a:spcPts val="380"/>
              </a:spcBef>
              <a:spcAft>
                <a:spcPts val="0"/>
              </a:spcAft>
              <a:buSzPts val="1805"/>
              <a:buNone/>
              <a:defRPr sz="1900">
                <a:solidFill>
                  <a:srgbClr val="888888"/>
                </a:solidFill>
              </a:defRPr>
            </a:lvl3pPr>
            <a:lvl4pPr indent="-228600" lvl="3" marL="1828800" algn="l">
              <a:lnSpc>
                <a:spcPct val="100000"/>
              </a:lnSpc>
              <a:spcBef>
                <a:spcPts val="340"/>
              </a:spcBef>
              <a:spcAft>
                <a:spcPts val="0"/>
              </a:spcAft>
              <a:buSzPts val="1615"/>
              <a:buNone/>
              <a:defRPr sz="1700">
                <a:solidFill>
                  <a:srgbClr val="888888"/>
                </a:solidFill>
              </a:defRPr>
            </a:lvl4pPr>
            <a:lvl5pPr indent="-228600" lvl="4" marL="2286000" algn="l">
              <a:lnSpc>
                <a:spcPct val="100000"/>
              </a:lnSpc>
              <a:spcBef>
                <a:spcPts val="340"/>
              </a:spcBef>
              <a:spcAft>
                <a:spcPts val="0"/>
              </a:spcAft>
              <a:buSzPts val="1615"/>
              <a:buNone/>
              <a:defRPr sz="1700">
                <a:solidFill>
                  <a:srgbClr val="888888"/>
                </a:solidFill>
              </a:defRPr>
            </a:lvl5pPr>
            <a:lvl6pPr indent="-228600" lvl="5" marL="2743200" algn="l">
              <a:lnSpc>
                <a:spcPct val="100000"/>
              </a:lnSpc>
              <a:spcBef>
                <a:spcPts val="340"/>
              </a:spcBef>
              <a:spcAft>
                <a:spcPts val="0"/>
              </a:spcAft>
              <a:buSzPts val="1615"/>
              <a:buNone/>
              <a:defRPr sz="1700">
                <a:solidFill>
                  <a:srgbClr val="888888"/>
                </a:solidFill>
              </a:defRPr>
            </a:lvl6pPr>
            <a:lvl7pPr indent="-228600" lvl="6" marL="3200400" algn="l">
              <a:lnSpc>
                <a:spcPct val="100000"/>
              </a:lnSpc>
              <a:spcBef>
                <a:spcPts val="340"/>
              </a:spcBef>
              <a:spcAft>
                <a:spcPts val="0"/>
              </a:spcAft>
              <a:buSzPts val="1615"/>
              <a:buNone/>
              <a:defRPr sz="1700">
                <a:solidFill>
                  <a:srgbClr val="888888"/>
                </a:solidFill>
              </a:defRPr>
            </a:lvl7pPr>
            <a:lvl8pPr indent="-228600" lvl="7" marL="3657600" algn="l">
              <a:lnSpc>
                <a:spcPct val="100000"/>
              </a:lnSpc>
              <a:spcBef>
                <a:spcPts val="340"/>
              </a:spcBef>
              <a:spcAft>
                <a:spcPts val="0"/>
              </a:spcAft>
              <a:buSzPts val="1615"/>
              <a:buNone/>
              <a:defRPr sz="1700">
                <a:solidFill>
                  <a:srgbClr val="888888"/>
                </a:solidFill>
              </a:defRPr>
            </a:lvl8pPr>
            <a:lvl9pPr indent="-228600" lvl="8" marL="4114800" algn="l">
              <a:lnSpc>
                <a:spcPct val="100000"/>
              </a:lnSpc>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57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lnSpc>
                <a:spcPct val="100000"/>
              </a:lnSpc>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lnSpc>
                <a:spcPct val="100000"/>
              </a:lnSpc>
              <a:spcBef>
                <a:spcPts val="480"/>
              </a:spcBef>
              <a:spcAft>
                <a:spcPts val="0"/>
              </a:spcAft>
              <a:buSzPts val="2280"/>
              <a:buNone/>
              <a:defRPr b="1" sz="2400"/>
            </a:lvl2pPr>
            <a:lvl3pPr indent="-228600" lvl="2" marL="1371600" algn="l">
              <a:lnSpc>
                <a:spcPct val="100000"/>
              </a:lnSpc>
              <a:spcBef>
                <a:spcPts val="420"/>
              </a:spcBef>
              <a:spcAft>
                <a:spcPts val="0"/>
              </a:spcAft>
              <a:buSzPts val="1995"/>
              <a:buNone/>
              <a:defRPr b="1" sz="2100"/>
            </a:lvl3pPr>
            <a:lvl4pPr indent="-228600" lvl="3" marL="1828800" algn="l">
              <a:lnSpc>
                <a:spcPct val="100000"/>
              </a:lnSpc>
              <a:spcBef>
                <a:spcPts val="380"/>
              </a:spcBef>
              <a:spcAft>
                <a:spcPts val="0"/>
              </a:spcAft>
              <a:buSzPts val="1805"/>
              <a:buNone/>
              <a:defRPr b="1" sz="1900"/>
            </a:lvl4pPr>
            <a:lvl5pPr indent="-228600" lvl="4" marL="2286000" algn="l">
              <a:lnSpc>
                <a:spcPct val="100000"/>
              </a:lnSpc>
              <a:spcBef>
                <a:spcPts val="380"/>
              </a:spcBef>
              <a:spcAft>
                <a:spcPts val="0"/>
              </a:spcAft>
              <a:buSzPts val="1805"/>
              <a:buNone/>
              <a:defRPr b="1" sz="1900"/>
            </a:lvl5pPr>
            <a:lvl6pPr indent="-228600" lvl="5" marL="2743200" algn="l">
              <a:lnSpc>
                <a:spcPct val="100000"/>
              </a:lnSpc>
              <a:spcBef>
                <a:spcPts val="380"/>
              </a:spcBef>
              <a:spcAft>
                <a:spcPts val="0"/>
              </a:spcAft>
              <a:buSzPts val="1805"/>
              <a:buNone/>
              <a:defRPr b="1" sz="1900"/>
            </a:lvl6pPr>
            <a:lvl7pPr indent="-228600" lvl="6" marL="3200400" algn="l">
              <a:lnSpc>
                <a:spcPct val="100000"/>
              </a:lnSpc>
              <a:spcBef>
                <a:spcPts val="380"/>
              </a:spcBef>
              <a:spcAft>
                <a:spcPts val="0"/>
              </a:spcAft>
              <a:buSzPts val="1805"/>
              <a:buNone/>
              <a:defRPr b="1" sz="1900"/>
            </a:lvl7pPr>
            <a:lvl8pPr indent="-228600" lvl="7" marL="3657600" algn="l">
              <a:lnSpc>
                <a:spcPct val="100000"/>
              </a:lnSpc>
              <a:spcBef>
                <a:spcPts val="380"/>
              </a:spcBef>
              <a:spcAft>
                <a:spcPts val="0"/>
              </a:spcAft>
              <a:buSzPts val="1805"/>
              <a:buNone/>
              <a:defRPr b="1" sz="1900"/>
            </a:lvl8pPr>
            <a:lvl9pPr indent="-228600" lvl="8" marL="4114800" algn="l">
              <a:lnSpc>
                <a:spcPct val="100000"/>
              </a:lnSpc>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lnSpc>
                <a:spcPct val="100000"/>
              </a:lnSpc>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lnSpc>
                <a:spcPct val="100000"/>
              </a:lnSpc>
              <a:spcBef>
                <a:spcPts val="480"/>
              </a:spcBef>
              <a:spcAft>
                <a:spcPts val="0"/>
              </a:spcAft>
              <a:buSzPts val="2280"/>
              <a:buNone/>
              <a:defRPr b="1" sz="2400"/>
            </a:lvl2pPr>
            <a:lvl3pPr indent="-228600" lvl="2" marL="1371600" algn="l">
              <a:lnSpc>
                <a:spcPct val="100000"/>
              </a:lnSpc>
              <a:spcBef>
                <a:spcPts val="420"/>
              </a:spcBef>
              <a:spcAft>
                <a:spcPts val="0"/>
              </a:spcAft>
              <a:buSzPts val="1995"/>
              <a:buNone/>
              <a:defRPr b="1" sz="2100"/>
            </a:lvl3pPr>
            <a:lvl4pPr indent="-228600" lvl="3" marL="1828800" algn="l">
              <a:lnSpc>
                <a:spcPct val="100000"/>
              </a:lnSpc>
              <a:spcBef>
                <a:spcPts val="380"/>
              </a:spcBef>
              <a:spcAft>
                <a:spcPts val="0"/>
              </a:spcAft>
              <a:buSzPts val="1805"/>
              <a:buNone/>
              <a:defRPr b="1" sz="1900"/>
            </a:lvl4pPr>
            <a:lvl5pPr indent="-228600" lvl="4" marL="2286000" algn="l">
              <a:lnSpc>
                <a:spcPct val="100000"/>
              </a:lnSpc>
              <a:spcBef>
                <a:spcPts val="380"/>
              </a:spcBef>
              <a:spcAft>
                <a:spcPts val="0"/>
              </a:spcAft>
              <a:buSzPts val="1805"/>
              <a:buNone/>
              <a:defRPr b="1" sz="1900"/>
            </a:lvl5pPr>
            <a:lvl6pPr indent="-228600" lvl="5" marL="2743200" algn="l">
              <a:lnSpc>
                <a:spcPct val="100000"/>
              </a:lnSpc>
              <a:spcBef>
                <a:spcPts val="380"/>
              </a:spcBef>
              <a:spcAft>
                <a:spcPts val="0"/>
              </a:spcAft>
              <a:buSzPts val="1805"/>
              <a:buNone/>
              <a:defRPr b="1" sz="1900"/>
            </a:lvl6pPr>
            <a:lvl7pPr indent="-228600" lvl="6" marL="3200400" algn="l">
              <a:lnSpc>
                <a:spcPct val="100000"/>
              </a:lnSpc>
              <a:spcBef>
                <a:spcPts val="380"/>
              </a:spcBef>
              <a:spcAft>
                <a:spcPts val="0"/>
              </a:spcAft>
              <a:buSzPts val="1805"/>
              <a:buNone/>
              <a:defRPr b="1" sz="1900"/>
            </a:lvl7pPr>
            <a:lvl8pPr indent="-228600" lvl="7" marL="3657600" algn="l">
              <a:lnSpc>
                <a:spcPct val="100000"/>
              </a:lnSpc>
              <a:spcBef>
                <a:spcPts val="380"/>
              </a:spcBef>
              <a:spcAft>
                <a:spcPts val="0"/>
              </a:spcAft>
              <a:buSzPts val="1805"/>
              <a:buNone/>
              <a:defRPr b="1" sz="1900"/>
            </a:lvl8pPr>
            <a:lvl9pPr indent="-228600" lvl="8" marL="4114800" algn="l">
              <a:lnSpc>
                <a:spcPct val="100000"/>
              </a:lnSpc>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lnSpc>
                <a:spcPct val="100000"/>
              </a:lnSpc>
              <a:spcBef>
                <a:spcPts val="360"/>
              </a:spcBef>
              <a:spcAft>
                <a:spcPts val="0"/>
              </a:spcAft>
              <a:buSzPts val="1710"/>
              <a:buChar char="0"/>
              <a:defRPr/>
            </a:lvl1pPr>
            <a:lvl2pPr indent="-337185" lvl="1" marL="914400" algn="l">
              <a:lnSpc>
                <a:spcPct val="100000"/>
              </a:lnSpc>
              <a:spcBef>
                <a:spcPts val="360"/>
              </a:spcBef>
              <a:spcAft>
                <a:spcPts val="0"/>
              </a:spcAft>
              <a:buSzPts val="1710"/>
              <a:buChar char="0"/>
              <a:defRPr/>
            </a:lvl2pPr>
            <a:lvl3pPr indent="-337185" lvl="2" marL="1371600" algn="l">
              <a:lnSpc>
                <a:spcPct val="100000"/>
              </a:lnSpc>
              <a:spcBef>
                <a:spcPts val="360"/>
              </a:spcBef>
              <a:spcAft>
                <a:spcPts val="0"/>
              </a:spcAft>
              <a:buSzPts val="1710"/>
              <a:buChar char="0"/>
              <a:defRPr/>
            </a:lvl3pPr>
            <a:lvl4pPr indent="-337185" lvl="3" marL="1828800" algn="l">
              <a:lnSpc>
                <a:spcPct val="100000"/>
              </a:lnSpc>
              <a:spcBef>
                <a:spcPts val="360"/>
              </a:spcBef>
              <a:spcAft>
                <a:spcPts val="0"/>
              </a:spcAft>
              <a:buSzPts val="1710"/>
              <a:buChar char="0"/>
              <a:defRPr/>
            </a:lvl4pPr>
            <a:lvl5pPr indent="-337185" lvl="4" marL="2286000" algn="l">
              <a:lnSpc>
                <a:spcPct val="100000"/>
              </a:lnSpc>
              <a:spcBef>
                <a:spcPts val="360"/>
              </a:spcBef>
              <a:spcAft>
                <a:spcPts val="0"/>
              </a:spcAft>
              <a:buSzPts val="1710"/>
              <a:buChar char="0"/>
              <a:defRPr/>
            </a:lvl5pPr>
            <a:lvl6pPr indent="-337185" lvl="5" marL="2743200" algn="l">
              <a:lnSpc>
                <a:spcPct val="100000"/>
              </a:lnSpc>
              <a:spcBef>
                <a:spcPts val="360"/>
              </a:spcBef>
              <a:spcAft>
                <a:spcPts val="0"/>
              </a:spcAft>
              <a:buSzPts val="1710"/>
              <a:buChar char="0"/>
              <a:defRPr/>
            </a:lvl6pPr>
            <a:lvl7pPr indent="-337185" lvl="6" marL="3200400" algn="l">
              <a:lnSpc>
                <a:spcPct val="100000"/>
              </a:lnSpc>
              <a:spcBef>
                <a:spcPts val="360"/>
              </a:spcBef>
              <a:spcAft>
                <a:spcPts val="0"/>
              </a:spcAft>
              <a:buSzPts val="1710"/>
              <a:buChar char="0"/>
              <a:defRPr/>
            </a:lvl7pPr>
            <a:lvl8pPr indent="-337184" lvl="7" marL="3657600" algn="l">
              <a:lnSpc>
                <a:spcPct val="100000"/>
              </a:lnSpc>
              <a:spcBef>
                <a:spcPts val="360"/>
              </a:spcBef>
              <a:spcAft>
                <a:spcPts val="0"/>
              </a:spcAft>
              <a:buSzPts val="1710"/>
              <a:buChar char="0"/>
              <a:defRPr/>
            </a:lvl8pPr>
            <a:lvl9pPr indent="-337184" lvl="8" marL="4114800" algn="l">
              <a:lnSpc>
                <a:spcPct val="100000"/>
              </a:lnSpc>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lnSpc>
                <a:spcPct val="100000"/>
              </a:lnSpc>
              <a:spcBef>
                <a:spcPts val="0"/>
              </a:spcBef>
              <a:spcAft>
                <a:spcPts val="0"/>
              </a:spcAft>
              <a:buClr>
                <a:srgbClr val="262626"/>
              </a:buClr>
              <a:buSzPts val="2900"/>
              <a:buFont typeface="Quattrocento Sans"/>
              <a:buNone/>
              <a:defRPr b="0"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lnSpc>
                <a:spcPct val="100000"/>
              </a:lnSpc>
              <a:spcBef>
                <a:spcPts val="580"/>
              </a:spcBef>
              <a:spcAft>
                <a:spcPts val="0"/>
              </a:spcAft>
              <a:buSzPts val="2755"/>
              <a:buChar char="0"/>
              <a:defRPr sz="2900"/>
            </a:lvl1pPr>
            <a:lvl2pPr indent="-385444" lvl="1" marL="914400" algn="l">
              <a:lnSpc>
                <a:spcPct val="100000"/>
              </a:lnSpc>
              <a:spcBef>
                <a:spcPts val="520"/>
              </a:spcBef>
              <a:spcAft>
                <a:spcPts val="0"/>
              </a:spcAft>
              <a:buSzPts val="2470"/>
              <a:buChar char="0"/>
              <a:defRPr sz="2600"/>
            </a:lvl2pPr>
            <a:lvl3pPr indent="-373380" lvl="2" marL="1371600" algn="l">
              <a:lnSpc>
                <a:spcPct val="100000"/>
              </a:lnSpc>
              <a:spcBef>
                <a:spcPts val="480"/>
              </a:spcBef>
              <a:spcAft>
                <a:spcPts val="0"/>
              </a:spcAft>
              <a:buSzPts val="2280"/>
              <a:buChar char="0"/>
              <a:defRPr sz="2400"/>
            </a:lvl3pPr>
            <a:lvl4pPr indent="-355282" lvl="3" marL="1828800" algn="l">
              <a:lnSpc>
                <a:spcPct val="100000"/>
              </a:lnSpc>
              <a:spcBef>
                <a:spcPts val="420"/>
              </a:spcBef>
              <a:spcAft>
                <a:spcPts val="0"/>
              </a:spcAft>
              <a:buSzPts val="1995"/>
              <a:buChar char="0"/>
              <a:defRPr sz="2100"/>
            </a:lvl4pPr>
            <a:lvl5pPr indent="-343217" lvl="4" marL="2286000" algn="l">
              <a:lnSpc>
                <a:spcPct val="100000"/>
              </a:lnSpc>
              <a:spcBef>
                <a:spcPts val="380"/>
              </a:spcBef>
              <a:spcAft>
                <a:spcPts val="0"/>
              </a:spcAft>
              <a:buSzPts val="1805"/>
              <a:buChar char="0"/>
              <a:defRPr sz="1900"/>
            </a:lvl5pPr>
            <a:lvl6pPr indent="-373379" lvl="5" marL="2743200" algn="l">
              <a:lnSpc>
                <a:spcPct val="100000"/>
              </a:lnSpc>
              <a:spcBef>
                <a:spcPts val="480"/>
              </a:spcBef>
              <a:spcAft>
                <a:spcPts val="0"/>
              </a:spcAft>
              <a:buSzPts val="2280"/>
              <a:buChar char="0"/>
              <a:defRPr sz="2400"/>
            </a:lvl6pPr>
            <a:lvl7pPr indent="-373379" lvl="6" marL="3200400" algn="l">
              <a:lnSpc>
                <a:spcPct val="100000"/>
              </a:lnSpc>
              <a:spcBef>
                <a:spcPts val="480"/>
              </a:spcBef>
              <a:spcAft>
                <a:spcPts val="0"/>
              </a:spcAft>
              <a:buSzPts val="2280"/>
              <a:buChar char="0"/>
              <a:defRPr sz="2400"/>
            </a:lvl7pPr>
            <a:lvl8pPr indent="-373379" lvl="7" marL="3657600" algn="l">
              <a:lnSpc>
                <a:spcPct val="100000"/>
              </a:lnSpc>
              <a:spcBef>
                <a:spcPts val="480"/>
              </a:spcBef>
              <a:spcAft>
                <a:spcPts val="0"/>
              </a:spcAft>
              <a:buSzPts val="2280"/>
              <a:buChar char="0"/>
              <a:defRPr sz="2400"/>
            </a:lvl8pPr>
            <a:lvl9pPr indent="-373379" lvl="8" marL="4114800" algn="l">
              <a:lnSpc>
                <a:spcPct val="100000"/>
              </a:lnSpc>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lnSpc>
                <a:spcPct val="100000"/>
              </a:lnSpc>
              <a:spcBef>
                <a:spcPts val="340"/>
              </a:spcBef>
              <a:spcAft>
                <a:spcPts val="0"/>
              </a:spcAft>
              <a:buSzPts val="1615"/>
              <a:buNone/>
              <a:defRPr sz="1700"/>
            </a:lvl1pPr>
            <a:lvl2pPr indent="-228600" lvl="1" marL="914400" algn="l">
              <a:lnSpc>
                <a:spcPct val="100000"/>
              </a:lnSpc>
              <a:spcBef>
                <a:spcPts val="280"/>
              </a:spcBef>
              <a:spcAft>
                <a:spcPts val="0"/>
              </a:spcAft>
              <a:buSzPts val="1330"/>
              <a:buNone/>
              <a:defRPr sz="1400"/>
            </a:lvl2pPr>
            <a:lvl3pPr indent="-228600" lvl="2" marL="1371600" algn="l">
              <a:lnSpc>
                <a:spcPct val="100000"/>
              </a:lnSpc>
              <a:spcBef>
                <a:spcPts val="240"/>
              </a:spcBef>
              <a:spcAft>
                <a:spcPts val="0"/>
              </a:spcAft>
              <a:buSzPts val="1140"/>
              <a:buNone/>
              <a:defRPr sz="1200"/>
            </a:lvl3pPr>
            <a:lvl4pPr indent="-228600" lvl="3" marL="1828800" algn="l">
              <a:lnSpc>
                <a:spcPct val="100000"/>
              </a:lnSpc>
              <a:spcBef>
                <a:spcPts val="220"/>
              </a:spcBef>
              <a:spcAft>
                <a:spcPts val="0"/>
              </a:spcAft>
              <a:buSzPts val="1045"/>
              <a:buNone/>
              <a:defRPr sz="1100"/>
            </a:lvl4pPr>
            <a:lvl5pPr indent="-228600" lvl="4" marL="2286000" algn="l">
              <a:lnSpc>
                <a:spcPct val="100000"/>
              </a:lnSpc>
              <a:spcBef>
                <a:spcPts val="220"/>
              </a:spcBef>
              <a:spcAft>
                <a:spcPts val="0"/>
              </a:spcAft>
              <a:buSzPts val="1045"/>
              <a:buNone/>
              <a:defRPr sz="1100"/>
            </a:lvl5pPr>
            <a:lvl6pPr indent="-228600" lvl="5" marL="2743200" algn="l">
              <a:lnSpc>
                <a:spcPct val="100000"/>
              </a:lnSpc>
              <a:spcBef>
                <a:spcPts val="220"/>
              </a:spcBef>
              <a:spcAft>
                <a:spcPts val="0"/>
              </a:spcAft>
              <a:buSzPts val="1045"/>
              <a:buNone/>
              <a:defRPr sz="1100"/>
            </a:lvl6pPr>
            <a:lvl7pPr indent="-228600" lvl="6" marL="3200400" algn="l">
              <a:lnSpc>
                <a:spcPct val="100000"/>
              </a:lnSpc>
              <a:spcBef>
                <a:spcPts val="220"/>
              </a:spcBef>
              <a:spcAft>
                <a:spcPts val="0"/>
              </a:spcAft>
              <a:buSzPts val="1045"/>
              <a:buNone/>
              <a:defRPr sz="1100"/>
            </a:lvl7pPr>
            <a:lvl8pPr indent="-228600" lvl="7" marL="3657600" algn="l">
              <a:lnSpc>
                <a:spcPct val="100000"/>
              </a:lnSpc>
              <a:spcBef>
                <a:spcPts val="220"/>
              </a:spcBef>
              <a:spcAft>
                <a:spcPts val="0"/>
              </a:spcAft>
              <a:buSzPts val="1045"/>
              <a:buNone/>
              <a:defRPr sz="1100"/>
            </a:lvl8pPr>
            <a:lvl9pPr indent="-228600" lvl="8" marL="4114800" algn="l">
              <a:lnSpc>
                <a:spcPct val="100000"/>
              </a:lnSpc>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4.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image" Target="../media/image4.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lnSpc>
                <a:spcPct val="100000"/>
              </a:lnSpc>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lnSpc>
                <a:spcPct val="100000"/>
              </a:lnSpc>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lnSpc>
                <a:spcPct val="100000"/>
              </a:lnSpc>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lnSpc>
                <a:spcPct val="100000"/>
              </a:lnSpc>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lnSpc>
                <a:spcPct val="100000"/>
              </a:lnSpc>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lnSpc>
                <a:spcPct val="100000"/>
              </a:lnSpc>
              <a:spcBef>
                <a:spcPts val="0"/>
              </a:spcBef>
              <a:spcAft>
                <a:spcPts val="0"/>
              </a:spcAft>
              <a:buClr>
                <a:srgbClr val="000000"/>
              </a:buClr>
              <a:buSzPts val="1400"/>
              <a:buFont typeface="Arial"/>
              <a:buNone/>
              <a:defRPr b="0" i="0" sz="17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lnSpc>
                <a:spcPct val="100000"/>
              </a:lnSpc>
              <a:spcBef>
                <a:spcPts val="0"/>
              </a:spcBef>
              <a:spcAft>
                <a:spcPts val="0"/>
              </a:spcAft>
              <a:buClr>
                <a:srgbClr val="000000"/>
              </a:buClr>
              <a:buSzPts val="1400"/>
              <a:buFont typeface="Arial"/>
              <a:buNone/>
              <a:defRPr b="0" i="0" sz="17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lnSpc>
                <a:spcPct val="100000"/>
              </a:lnSpc>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lnSpc>
                <a:spcPct val="100000"/>
              </a:lnSpc>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lnSpc>
                <a:spcPct val="100000"/>
              </a:lnSpc>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lnSpc>
                <a:spcPct val="100000"/>
              </a:lnSpc>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lnSpc>
                <a:spcPct val="100000"/>
              </a:lnSpc>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lnSpc>
                <a:spcPct val="100000"/>
              </a:lnSpc>
              <a:spcBef>
                <a:spcPts val="0"/>
              </a:spcBef>
              <a:spcAft>
                <a:spcPts val="0"/>
              </a:spcAft>
              <a:buClr>
                <a:srgbClr val="000000"/>
              </a:buClr>
              <a:buSzPts val="1400"/>
              <a:buFont typeface="Arial"/>
              <a:buNone/>
              <a:defRPr b="0" i="0" sz="17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lnSpc>
                <a:spcPct val="100000"/>
              </a:lnSpc>
              <a:spcBef>
                <a:spcPts val="0"/>
              </a:spcBef>
              <a:spcAft>
                <a:spcPts val="0"/>
              </a:spcAft>
              <a:buClr>
                <a:srgbClr val="000000"/>
              </a:buClr>
              <a:buSzPts val="1400"/>
              <a:buFont typeface="Arial"/>
              <a:buNone/>
              <a:defRPr b="0" i="0" sz="17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lnSpc>
                <a:spcPct val="100000"/>
              </a:lnSpc>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lnSpc>
                <a:spcPct val="100000"/>
              </a:lnSpc>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lnSpc>
                <a:spcPct val="100000"/>
              </a:lnSpc>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lnSpc>
                <a:spcPct val="100000"/>
              </a:lnSpc>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lnSpc>
                <a:spcPct val="100000"/>
              </a:lnSpc>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lnSpc>
                <a:spcPct val="100000"/>
              </a:lnSpc>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lnSpc>
                <a:spcPct val="100000"/>
              </a:lnSpc>
              <a:spcBef>
                <a:spcPts val="0"/>
              </a:spcBef>
              <a:spcAft>
                <a:spcPts val="0"/>
              </a:spcAft>
              <a:buClr>
                <a:srgbClr val="000000"/>
              </a:buClr>
              <a:buSzPts val="1400"/>
              <a:buFont typeface="Arial"/>
              <a:buNone/>
              <a:defRPr b="0" i="0" sz="17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lnSpc>
                <a:spcPct val="100000"/>
              </a:lnSpc>
              <a:spcBef>
                <a:spcPts val="0"/>
              </a:spcBef>
              <a:spcAft>
                <a:spcPts val="0"/>
              </a:spcAft>
              <a:buClr>
                <a:srgbClr val="000000"/>
              </a:buClr>
              <a:buSzPts val="1400"/>
              <a:buFont typeface="Arial"/>
              <a:buNone/>
              <a:defRPr b="0" i="0" sz="17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8.png"/><Relationship Id="rId13" Type="http://schemas.openxmlformats.org/officeDocument/2006/relationships/image" Target="../media/image16.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9.jpg"/><Relationship Id="rId4" Type="http://schemas.openxmlformats.org/officeDocument/2006/relationships/image" Target="../media/image17.jpg"/><Relationship Id="rId9" Type="http://schemas.openxmlformats.org/officeDocument/2006/relationships/image" Target="../media/image18.jpg"/><Relationship Id="rId14"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14.png"/><Relationship Id="rId7" Type="http://schemas.openxmlformats.org/officeDocument/2006/relationships/image" Target="../media/image20.jp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48.png"/><Relationship Id="rId5" Type="http://schemas.openxmlformats.org/officeDocument/2006/relationships/image" Target="../media/image25.png"/><Relationship Id="rId6" Type="http://schemas.openxmlformats.org/officeDocument/2006/relationships/image" Target="../media/image38.png"/><Relationship Id="rId7" Type="http://schemas.openxmlformats.org/officeDocument/2006/relationships/image" Target="../media/image43.png"/><Relationship Id="rId8"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57.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65.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1.png"/><Relationship Id="rId4" Type="http://schemas.openxmlformats.org/officeDocument/2006/relationships/image" Target="../media/image19.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25.png"/><Relationship Id="rId12"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24.jpg"/><Relationship Id="rId7" Type="http://schemas.openxmlformats.org/officeDocument/2006/relationships/image" Target="../media/image26.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23.png"/><Relationship Id="rId5" Type="http://schemas.openxmlformats.org/officeDocument/2006/relationships/image" Target="../media/image32.png"/><Relationship Id="rId6" Type="http://schemas.openxmlformats.org/officeDocument/2006/relationships/image" Target="../media/image64.png"/><Relationship Id="rId7" Type="http://schemas.openxmlformats.org/officeDocument/2006/relationships/image" Target="../media/image40.png"/><Relationship Id="rId8"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7.jpg"/><Relationship Id="rId4" Type="http://schemas.openxmlformats.org/officeDocument/2006/relationships/image" Target="../media/image39.png"/><Relationship Id="rId5" Type="http://schemas.openxmlformats.org/officeDocument/2006/relationships/image" Target="../media/image63.png"/><Relationship Id="rId6"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8"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509"/>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3300"/>
              <a:buFont typeface="Arial"/>
              <a:buNone/>
            </a:pPr>
            <a:r>
              <a:rPr b="0" i="0" lang="es-ES" sz="3300" u="none" cap="small" strike="noStrike">
                <a:solidFill>
                  <a:srgbClr val="20124D"/>
                </a:solidFill>
                <a:latin typeface="Calibri"/>
                <a:ea typeface="Calibri"/>
                <a:cs typeface="Calibri"/>
                <a:sym typeface="Calibri"/>
              </a:rPr>
              <a:t>Análisis de Resultados. Modelo de Escucha Tiendas</a:t>
            </a:r>
            <a:endParaRPr b="0" i="0" sz="14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rPr b="1" i="0" lang="es-ES" sz="3300" u="none" cap="small" strike="noStrike">
                <a:solidFill>
                  <a:srgbClr val="20124D"/>
                </a:solidFill>
                <a:latin typeface="Calibri"/>
                <a:ea typeface="Calibri"/>
                <a:cs typeface="Calibri"/>
                <a:sym typeface="Calibri"/>
              </a:rPr>
              <a:t>Informe Operativo. Q4 2022</a:t>
            </a:r>
            <a:endParaRPr b="0" i="0" sz="1400" u="none" cap="none" strike="noStrike">
              <a:solidFill>
                <a:srgbClr val="2012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300"/>
              <a:buFont typeface="Arial"/>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b="0" i="0" sz="1400" u="none" cap="none" strike="noStrike">
              <a:solidFill>
                <a:srgbClr val="000000"/>
              </a:solidFill>
              <a:latin typeface="Arial"/>
              <a:ea typeface="Arial"/>
              <a:cs typeface="Arial"/>
              <a:sym typeface="Arial"/>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0B050"/>
                </a:solidFill>
                <a:latin typeface="Quattrocento Sans"/>
                <a:ea typeface="Quattrocento Sans"/>
                <a:cs typeface="Quattrocento Sans"/>
                <a:sym typeface="Quattrocento Sans"/>
              </a:rPr>
              <a:t>Calidad percibida 🡪 INSTALACIONES</a:t>
            </a:r>
            <a:endParaRPr b="0" i="0" sz="1400" u="none" cap="none" strike="noStrike">
              <a:solidFill>
                <a:srgbClr val="000000"/>
              </a:solidFill>
              <a:latin typeface="Arial"/>
              <a:ea typeface="Arial"/>
              <a:cs typeface="Arial"/>
              <a:sym typeface="Arial"/>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a:t>
            </a:r>
            <a:r>
              <a:rPr b="1" i="0" lang="es-ES" sz="1400" u="none" cap="none" strike="noStrike">
                <a:solidFill>
                  <a:schemeClr val="dk1"/>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Valoraciones positivas (bien y muy bien)                      </a:t>
            </a:r>
            <a:r>
              <a:rPr b="1" i="0" lang="es-ES" sz="1400" u="none" cap="none" strike="noStrike">
                <a:solidFill>
                  <a:schemeClr val="dk1"/>
                </a:solidFill>
                <a:latin typeface="Quattrocento Sans"/>
                <a:ea typeface="Quattrocento Sans"/>
                <a:cs typeface="Quattrocento Sans"/>
                <a:sym typeface="Quattrocento Sans"/>
              </a:rPr>
              <a:t>Media CACT ponderada               </a:t>
            </a:r>
            <a:endParaRPr b="1" i="0" sz="14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400"/>
              <a:buFont typeface="Noto Sans Symbols"/>
              <a:buNone/>
            </a:pPr>
            <a:r>
              <a:t/>
            </a:r>
            <a:endParaRPr b="1" i="0" sz="1400" u="none" cap="none" strike="noStrike">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rotWithShape="1">
          <a:blip r:embed="rId8">
            <a:alphaModFix/>
          </a:blip>
          <a:srcRect b="0" l="0" r="0" t="0"/>
          <a:stretch/>
        </p:blipFill>
        <p:spPr>
          <a:xfrm>
            <a:off x="1278070" y="1114919"/>
            <a:ext cx="4416611" cy="2734550"/>
          </a:xfrm>
          <a:prstGeom prst="rect">
            <a:avLst/>
          </a:prstGeom>
          <a:noFill/>
          <a:ln>
            <a:noFill/>
          </a:ln>
        </p:spPr>
      </p:pic>
      <p:pic>
        <p:nvPicPr>
          <p:cNvPr id="504" name="Google Shape;504;p49" title="Gráfico"/>
          <p:cNvPicPr preferRelativeResize="0"/>
          <p:nvPr/>
        </p:nvPicPr>
        <p:blipFill rotWithShape="1">
          <a:blip r:embed="rId9">
            <a:alphaModFix/>
          </a:blip>
          <a:srcRect b="0" l="0" r="0" t="0"/>
          <a:stretch/>
        </p:blipFill>
        <p:spPr>
          <a:xfrm>
            <a:off x="7458807" y="1114919"/>
            <a:ext cx="4425513" cy="2734168"/>
          </a:xfrm>
          <a:prstGeom prst="rect">
            <a:avLst/>
          </a:prstGeom>
          <a:noFill/>
          <a:ln>
            <a:noFill/>
          </a:ln>
        </p:spPr>
      </p:pic>
      <p:pic>
        <p:nvPicPr>
          <p:cNvPr id="505" name="Google Shape;505;p49" title="Gráfico"/>
          <p:cNvPicPr preferRelativeResize="0"/>
          <p:nvPr/>
        </p:nvPicPr>
        <p:blipFill rotWithShape="1">
          <a:blip r:embed="rId10">
            <a:alphaModFix/>
          </a:blip>
          <a:srcRect b="0" l="0" r="0" t="0"/>
          <a:stretch/>
        </p:blipFill>
        <p:spPr>
          <a:xfrm>
            <a:off x="1380301" y="3854276"/>
            <a:ext cx="4425524" cy="2744063"/>
          </a:xfrm>
          <a:prstGeom prst="rect">
            <a:avLst/>
          </a:prstGeom>
          <a:noFill/>
          <a:ln>
            <a:noFill/>
          </a:ln>
        </p:spPr>
      </p:pic>
      <p:pic>
        <p:nvPicPr>
          <p:cNvPr id="506" name="Google Shape;506;p49" title="Gráfico"/>
          <p:cNvPicPr preferRelativeResize="0"/>
          <p:nvPr/>
        </p:nvPicPr>
        <p:blipFill rotWithShape="1">
          <a:blip r:embed="rId11">
            <a:alphaModFix/>
          </a:blip>
          <a:srcRect b="0" l="0" r="0" t="0"/>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FF9900"/>
                </a:solidFill>
                <a:latin typeface="Quattrocento Sans"/>
                <a:ea typeface="Quattrocento Sans"/>
                <a:cs typeface="Quattrocento Sans"/>
                <a:sym typeface="Quattrocento Sans"/>
              </a:rPr>
              <a:t>PRODUCTOS🡪 comprados en la red CACT</a:t>
            </a:r>
            <a:endParaRPr b="0" i="0" sz="1400" u="none" cap="none" strike="noStrike">
              <a:solidFill>
                <a:srgbClr val="FF9900"/>
              </a:solidFill>
              <a:latin typeface="Arial"/>
              <a:ea typeface="Arial"/>
              <a:cs typeface="Arial"/>
              <a:sym typeface="Aria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rotWithShape="1">
          <a:blip r:embed="rId4">
            <a:alphaModFix/>
          </a:blip>
          <a:srcRect b="0" l="0" r="0" t="0"/>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El producto más demandado en nuestras tiendas en general es </a:t>
            </a:r>
            <a:r>
              <a:rPr b="1" i="0" lang="es-ES" sz="1600" u="none" cap="none" strike="noStrike">
                <a:solidFill>
                  <a:schemeClr val="dk1"/>
                </a:solidFill>
                <a:latin typeface="Quattrocento Sans"/>
                <a:ea typeface="Quattrocento Sans"/>
                <a:cs typeface="Quattrocento Sans"/>
                <a:sym typeface="Quattrocento Sans"/>
              </a:rPr>
              <a:t>la joyería/ bisutería (19%).</a:t>
            </a:r>
            <a:endParaRPr b="1" i="0" sz="1600" u="none" cap="none" strike="noStrike">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De los clasificados el menos demandado son las golosinas</a:t>
            </a:r>
            <a:r>
              <a:rPr b="1" i="0" lang="es-ES" sz="1600" u="none" cap="none" strike="noStrike">
                <a:solidFill>
                  <a:schemeClr val="dk1"/>
                </a:solidFill>
                <a:latin typeface="Quattrocento Sans"/>
                <a:ea typeface="Quattrocento Sans"/>
                <a:cs typeface="Quattrocento Sans"/>
                <a:sym typeface="Quattrocento Sans"/>
              </a:rPr>
              <a:t> (6%).</a:t>
            </a:r>
            <a:endParaRPr b="1" i="0" sz="1600" u="none" cap="none" strike="noStrike">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En “otros” hay un 11% de artículos no clasificados,</a:t>
            </a:r>
            <a:endParaRPr b="0" i="0" sz="16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FF9900"/>
                </a:solidFill>
                <a:latin typeface="Quattrocento Sans"/>
                <a:ea typeface="Quattrocento Sans"/>
                <a:cs typeface="Quattrocento Sans"/>
                <a:sym typeface="Quattrocento Sans"/>
              </a:rPr>
              <a:t>PRODUCTOS🡪</a:t>
            </a:r>
            <a:r>
              <a:rPr b="1" i="0" lang="es-ES" sz="3200" u="none" cap="none" strike="noStrike">
                <a:solidFill>
                  <a:srgbClr val="00B050"/>
                </a:solidFill>
                <a:latin typeface="Quattrocento Sans"/>
                <a:ea typeface="Quattrocento Sans"/>
                <a:cs typeface="Quattrocento Sans"/>
                <a:sym typeface="Quattrocento Sans"/>
              </a:rPr>
              <a:t> </a:t>
            </a:r>
            <a:r>
              <a:rPr b="1" i="0" lang="es-ES" sz="3200" u="none" cap="none" strike="noStrike">
                <a:solidFill>
                  <a:srgbClr val="FF9900"/>
                </a:solidFill>
                <a:latin typeface="Quattrocento Sans"/>
                <a:ea typeface="Quattrocento Sans"/>
                <a:cs typeface="Quattrocento Sans"/>
                <a:sym typeface="Quattrocento Sans"/>
              </a:rPr>
              <a:t>comprados en la red CACT</a:t>
            </a:r>
            <a:endParaRPr b="0" i="0" sz="1400" u="none" cap="none" strike="noStrike">
              <a:solidFill>
                <a:srgbClr val="000000"/>
              </a:solidFill>
              <a:latin typeface="Arial"/>
              <a:ea typeface="Arial"/>
              <a:cs typeface="Arial"/>
              <a:sym typeface="Arial"/>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rotWithShape="1">
          <a:blip r:embed="rId4">
            <a:alphaModFix/>
          </a:blip>
          <a:srcRect b="0" l="0" r="0" t="0"/>
          <a:stretch/>
        </p:blipFill>
        <p:spPr>
          <a:xfrm>
            <a:off x="460375" y="1326475"/>
            <a:ext cx="8040726" cy="49785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Los productos más demandados según centro son:</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i="0" lang="es-ES" sz="1600" u="none" cap="none" strike="noStrike">
                <a:solidFill>
                  <a:schemeClr val="dk1"/>
                </a:solidFill>
                <a:latin typeface="Quattrocento Sans"/>
                <a:ea typeface="Quattrocento Sans"/>
                <a:cs typeface="Quattrocento Sans"/>
                <a:sym typeface="Quattrocento Sans"/>
              </a:rPr>
              <a:t>JA</a:t>
            </a:r>
            <a:r>
              <a:rPr b="0" i="0" lang="es-ES" sz="1600" u="none" cap="none" strike="noStrike">
                <a:solidFill>
                  <a:schemeClr val="dk1"/>
                </a:solidFill>
                <a:latin typeface="Quattrocento Sans"/>
                <a:ea typeface="Quattrocento Sans"/>
                <a:cs typeface="Quattrocento Sans"/>
                <a:sym typeface="Quattrocento Sans"/>
              </a:rPr>
              <a:t>: Imán/Llavero y Joyería/Bisutería</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(19% cada uno)</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i="0" lang="es-ES" sz="1600" u="none" cap="none" strike="noStrike">
                <a:solidFill>
                  <a:schemeClr val="dk1"/>
                </a:solidFill>
                <a:latin typeface="Quattrocento Sans"/>
                <a:ea typeface="Quattrocento Sans"/>
                <a:cs typeface="Quattrocento Sans"/>
                <a:sym typeface="Quattrocento Sans"/>
              </a:rPr>
              <a:t>MF</a:t>
            </a:r>
            <a:r>
              <a:rPr b="0" i="0" lang="es-ES" sz="1600" u="none" cap="none" strike="noStrike">
                <a:solidFill>
                  <a:schemeClr val="dk1"/>
                </a:solidFill>
                <a:latin typeface="Quattrocento Sans"/>
                <a:ea typeface="Quattrocento Sans"/>
                <a:cs typeface="Quattrocento Sans"/>
                <a:sym typeface="Quattrocento Sans"/>
              </a:rPr>
              <a:t>: mán/Llavero y Joyería/Bisutería (20% cada uno)</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i="0" lang="es-ES" sz="1600" u="none" cap="none" strike="noStrike">
                <a:solidFill>
                  <a:schemeClr val="dk1"/>
                </a:solidFill>
                <a:latin typeface="Quattrocento Sans"/>
                <a:ea typeface="Quattrocento Sans"/>
                <a:cs typeface="Quattrocento Sans"/>
                <a:sym typeface="Quattrocento Sans"/>
              </a:rPr>
              <a:t>MR:</a:t>
            </a:r>
            <a:r>
              <a:rPr b="0" i="0" lang="es-ES" sz="1600" u="none" cap="none" strike="noStrike">
                <a:solidFill>
                  <a:schemeClr val="dk1"/>
                </a:solidFill>
                <a:latin typeface="Quattrocento Sans"/>
                <a:ea typeface="Quattrocento Sans"/>
                <a:cs typeface="Quattrocento Sans"/>
                <a:sym typeface="Quattrocento Sans"/>
              </a:rPr>
              <a:t> Imán/Llavero </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(22%) </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i="0" lang="es-ES" sz="1600" u="none" cap="none" strike="noStrike">
                <a:solidFill>
                  <a:schemeClr val="dk1"/>
                </a:solidFill>
                <a:latin typeface="Quattrocento Sans"/>
                <a:ea typeface="Quattrocento Sans"/>
                <a:cs typeface="Quattrocento Sans"/>
                <a:sym typeface="Quattrocento Sans"/>
              </a:rPr>
              <a:t>MC</a:t>
            </a:r>
            <a:r>
              <a:rPr b="0" i="0" lang="es-ES" sz="1600" u="none" cap="none" strike="noStrike">
                <a:solidFill>
                  <a:schemeClr val="dk1"/>
                </a:solidFill>
                <a:latin typeface="Quattrocento Sans"/>
                <a:ea typeface="Quattrocento Sans"/>
                <a:cs typeface="Quattrocento Sans"/>
                <a:sym typeface="Quattrocento Sans"/>
              </a:rPr>
              <a:t>: Postales y Golosinas </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(25% cada uno)</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i="0" lang="es-ES" sz="1600" u="none" cap="none" strike="noStrike">
                <a:solidFill>
                  <a:schemeClr val="dk1"/>
                </a:solidFill>
                <a:latin typeface="Quattrocento Sans"/>
                <a:ea typeface="Quattrocento Sans"/>
                <a:cs typeface="Quattrocento Sans"/>
                <a:sym typeface="Quattrocento Sans"/>
              </a:rPr>
              <a:t>JC</a:t>
            </a:r>
            <a:r>
              <a:rPr b="0" i="0" lang="es-ES" sz="1600" u="none" cap="none" strike="noStrike">
                <a:solidFill>
                  <a:schemeClr val="dk1"/>
                </a:solidFill>
                <a:latin typeface="Quattrocento Sans"/>
                <a:ea typeface="Quattrocento Sans"/>
                <a:cs typeface="Quattrocento Sans"/>
                <a:sym typeface="Quattrocento Sans"/>
              </a:rPr>
              <a:t>: Joyería/Bisutería  </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0" i="0" lang="es-ES" sz="1600" u="none" cap="none" strike="noStrike">
                <a:solidFill>
                  <a:schemeClr val="dk1"/>
                </a:solidFill>
                <a:latin typeface="Quattrocento Sans"/>
                <a:ea typeface="Quattrocento Sans"/>
                <a:cs typeface="Quattrocento Sans"/>
                <a:sym typeface="Quattrocento Sans"/>
              </a:rPr>
              <a:t>(22%)</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9900FF"/>
                </a:solidFill>
                <a:latin typeface="Quattrocento Sans"/>
                <a:ea typeface="Quattrocento Sans"/>
                <a:cs typeface="Quattrocento Sans"/>
                <a:sym typeface="Quattrocento Sans"/>
              </a:rPr>
              <a:t>NACIONALIDAD🡪 clientes de las tiendas </a:t>
            </a:r>
            <a:endParaRPr b="0" i="0" sz="1400" u="none" cap="none" strike="noStrike">
              <a:solidFill>
                <a:srgbClr val="9900FF"/>
              </a:solidFill>
              <a:latin typeface="Arial"/>
              <a:ea typeface="Arial"/>
              <a:cs typeface="Arial"/>
              <a:sym typeface="Aria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rotWithShape="1">
          <a:blip r:embed="rId3">
            <a:alphaModFix/>
          </a:blip>
          <a:srcRect b="0" l="0" r="0" t="0"/>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9900FF"/>
                </a:solidFill>
                <a:latin typeface="Quattrocento Sans"/>
                <a:ea typeface="Quattrocento Sans"/>
                <a:cs typeface="Quattrocento Sans"/>
                <a:sym typeface="Quattrocento Sans"/>
              </a:rPr>
              <a:t>NACIONALIDAD🡪 clientes de las tiendas </a:t>
            </a:r>
            <a:endParaRPr b="0" i="0" sz="1400" u="none" cap="none" strike="noStrike">
              <a:solidFill>
                <a:srgbClr val="9900FF"/>
              </a:solidFill>
              <a:latin typeface="Arial"/>
              <a:ea typeface="Arial"/>
              <a:cs typeface="Arial"/>
              <a:sym typeface="Aria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554" name="Google Shape;554;p53"/>
          <p:cNvSpPr txBox="1"/>
          <p:nvPr>
            <p:ph idx="12" type="sldNum"/>
          </p:nvPr>
        </p:nvSpPr>
        <p:spPr>
          <a:xfrm>
            <a:off x="8658464" y="6336843"/>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rotWithShape="1">
          <a:blip r:embed="rId3">
            <a:alphaModFix/>
          </a:blip>
          <a:srcRect b="0" l="0" r="0" t="0"/>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529"/>
              </a:srgbClr>
            </a:outerShdw>
          </a:effectLst>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b="0" i="0" lang="es-ES" sz="2400" u="none" cap="none" strike="noStrike">
                <a:solidFill>
                  <a:srgbClr val="888888"/>
                </a:solidFill>
                <a:latin typeface="Quattrocento Sans"/>
                <a:ea typeface="Quattrocento Sans"/>
                <a:cs typeface="Quattrocento Sans"/>
                <a:sym typeface="Quattrocento Sans"/>
              </a:rPr>
              <a:t>Principales conclusiones y recomendaciones.</a:t>
            </a:r>
            <a:endParaRPr b="0" i="0" sz="1400" u="none" cap="none" strike="noStrike">
              <a:solidFill>
                <a:srgbClr val="000000"/>
              </a:solidFill>
              <a:latin typeface="Arial"/>
              <a:ea typeface="Arial"/>
              <a:cs typeface="Arial"/>
              <a:sym typeface="Arial"/>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4800"/>
              <a:buFont typeface="Quattrocento Sans"/>
              <a:buNone/>
            </a:pPr>
            <a:r>
              <a:rPr b="1" i="0" lang="es-ES" sz="4800" u="none" cap="none" strike="noStrike">
                <a:solidFill>
                  <a:schemeClr val="lt1"/>
                </a:solidFill>
                <a:latin typeface="Quattrocento Sans"/>
                <a:ea typeface="Quattrocento Sans"/>
                <a:cs typeface="Quattrocento Sans"/>
                <a:sym typeface="Quattrocento Sans"/>
              </a:rPr>
              <a:t>Conclusiones y Recomendaciones</a:t>
            </a:r>
            <a:endParaRPr b="1" i="0" sz="4800" u="none" cap="none" strike="noStrike">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20124D"/>
                </a:solidFill>
                <a:latin typeface="Quattrocento Sans"/>
                <a:ea typeface="Quattrocento Sans"/>
                <a:cs typeface="Quattrocento Sans"/>
                <a:sym typeface="Quattrocento Sans"/>
              </a:rPr>
              <a:t>Conclusiones</a:t>
            </a:r>
            <a:endParaRPr b="0" i="0" sz="1400" u="none" cap="none" strike="noStrike">
              <a:solidFill>
                <a:srgbClr val="20124D"/>
              </a:solidFill>
              <a:latin typeface="Arial"/>
              <a:ea typeface="Arial"/>
              <a:cs typeface="Arial"/>
              <a:sym typeface="Aria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lnSpc>
                <a:spcPct val="100000"/>
              </a:lnSpc>
              <a:spcBef>
                <a:spcPts val="0"/>
              </a:spcBef>
              <a:spcAft>
                <a:spcPts val="0"/>
              </a:spcAft>
              <a:buClr>
                <a:srgbClr val="000000"/>
              </a:buClr>
              <a:buSzPts val="1700"/>
              <a:buFont typeface="Arial"/>
              <a:buNone/>
            </a:pPr>
            <a:r>
              <a:rPr b="0" i="0" lang="es-ES" sz="1700" u="none" cap="none" strike="noStrike">
                <a:solidFill>
                  <a:srgbClr val="000000"/>
                </a:solidFill>
                <a:latin typeface="Calibri"/>
                <a:ea typeface="Calibri"/>
                <a:cs typeface="Calibri"/>
                <a:sym typeface="Calibri"/>
              </a:rPr>
              <a:t>Las conclusiones que se exponen a continuación están descritas en base a los resultados del conjunto de CACT: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450820" lvl="0" marL="457170" marR="0" rtl="0" algn="just">
              <a:lnSpc>
                <a:spcPct val="100000"/>
              </a:lnSpc>
              <a:spcBef>
                <a:spcPts val="0"/>
              </a:spcBef>
              <a:spcAft>
                <a:spcPts val="0"/>
              </a:spcAft>
              <a:buClr>
                <a:srgbClr val="000000"/>
              </a:buClr>
              <a:buSzPts val="1900"/>
              <a:buFont typeface="Calibri"/>
              <a:buChar char="❏"/>
            </a:pPr>
            <a:r>
              <a:rPr b="0" i="0" lang="es-ES" sz="1900" u="none" cap="none" strike="noStrike">
                <a:solidFill>
                  <a:srgbClr val="000000"/>
                </a:solidFill>
                <a:latin typeface="Calibri"/>
                <a:ea typeface="Calibri"/>
                <a:cs typeface="Calibri"/>
                <a:sym typeface="Calibri"/>
              </a:rPr>
              <a:t>El nivel de </a:t>
            </a:r>
            <a:r>
              <a:rPr b="1" i="0" lang="es-ES" sz="1900" u="none" cap="none" strike="noStrike">
                <a:solidFill>
                  <a:srgbClr val="000000"/>
                </a:solidFill>
                <a:latin typeface="Calibri"/>
                <a:ea typeface="Calibri"/>
                <a:cs typeface="Calibri"/>
                <a:sym typeface="Calibri"/>
              </a:rPr>
              <a:t>promotores y NPS </a:t>
            </a:r>
            <a:r>
              <a:rPr b="0" i="0" lang="es-ES" sz="1900" u="none" cap="none" strike="noStrike">
                <a:solidFill>
                  <a:srgbClr val="000000"/>
                </a:solidFill>
                <a:latin typeface="Calibri"/>
                <a:ea typeface="Calibri"/>
                <a:cs typeface="Calibri"/>
                <a:sym typeface="Calibri"/>
              </a:rPr>
              <a:t>disminuyen respecto al trimestre equivalente (de 13 a 10):</a:t>
            </a:r>
            <a:endParaRPr b="0" i="0" sz="19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rPr b="1" i="0" lang="es-ES" sz="1900" u="none" cap="none" strike="noStrike">
                <a:solidFill>
                  <a:srgbClr val="4A86E8"/>
                </a:solidFill>
                <a:latin typeface="Calibri"/>
                <a:ea typeface="Calibri"/>
                <a:cs typeface="Calibri"/>
                <a:sym typeface="Calibri"/>
              </a:rPr>
              <a:t>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450820" lvl="0" marL="457170" marR="0" rtl="0" algn="just">
              <a:lnSpc>
                <a:spcPct val="100000"/>
              </a:lnSpc>
              <a:spcBef>
                <a:spcPts val="0"/>
              </a:spcBef>
              <a:spcAft>
                <a:spcPts val="0"/>
              </a:spcAft>
              <a:buClr>
                <a:srgbClr val="000000"/>
              </a:buClr>
              <a:buSzPts val="1900"/>
              <a:buFont typeface="Calibri"/>
              <a:buChar char="❏"/>
            </a:pPr>
            <a:r>
              <a:rPr b="0" i="0" lang="es-ES" sz="1900" u="none" cap="none" strike="noStrike">
                <a:solidFill>
                  <a:srgbClr val="000000"/>
                </a:solidFill>
                <a:latin typeface="Calibri"/>
                <a:ea typeface="Calibri"/>
                <a:cs typeface="Calibri"/>
                <a:sym typeface="Calibri"/>
              </a:rPr>
              <a:t>Las </a:t>
            </a:r>
            <a:r>
              <a:rPr b="1" i="0" lang="es-ES" sz="1900" u="none" cap="none" strike="noStrike">
                <a:solidFill>
                  <a:srgbClr val="000000"/>
                </a:solidFill>
                <a:latin typeface="Calibri"/>
                <a:ea typeface="Calibri"/>
                <a:cs typeface="Calibri"/>
                <a:sym typeface="Calibri"/>
              </a:rPr>
              <a:t>expectativas </a:t>
            </a:r>
            <a:r>
              <a:rPr b="0" i="0" lang="es-ES" sz="1900" u="none" cap="none" strike="noStrike">
                <a:solidFill>
                  <a:srgbClr val="000000"/>
                </a:solidFill>
                <a:latin typeface="Calibri"/>
                <a:ea typeface="Calibri"/>
                <a:cs typeface="Calibri"/>
                <a:sym typeface="Calibri"/>
              </a:rPr>
              <a:t>aumentan respecto al equivalente (de 51 a 52):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450820" lvl="0" marL="457170" marR="0" rtl="0" algn="just">
              <a:lnSpc>
                <a:spcPct val="100000"/>
              </a:lnSpc>
              <a:spcBef>
                <a:spcPts val="0"/>
              </a:spcBef>
              <a:spcAft>
                <a:spcPts val="0"/>
              </a:spcAft>
              <a:buClr>
                <a:schemeClr val="dk1"/>
              </a:buClr>
              <a:buSzPts val="1900"/>
              <a:buFont typeface="Quattrocento Sans"/>
              <a:buChar char="❏"/>
            </a:pPr>
            <a:r>
              <a:rPr b="0" i="0" lang="es-ES" sz="1900" u="none" cap="none" strike="noStrike">
                <a:solidFill>
                  <a:schemeClr val="dk1"/>
                </a:solidFill>
                <a:latin typeface="Calibri"/>
                <a:ea typeface="Calibri"/>
                <a:cs typeface="Calibri"/>
                <a:sym typeface="Calibri"/>
              </a:rPr>
              <a:t>En la </a:t>
            </a:r>
            <a:r>
              <a:rPr b="1" i="0" lang="es-ES" sz="1900" u="none" cap="none" strike="noStrike">
                <a:solidFill>
                  <a:schemeClr val="dk1"/>
                </a:solidFill>
                <a:latin typeface="Calibri"/>
                <a:ea typeface="Calibri"/>
                <a:cs typeface="Calibri"/>
                <a:sym typeface="Calibri"/>
              </a:rPr>
              <a:t>relación Calidad - Precio</a:t>
            </a:r>
            <a:r>
              <a:rPr b="0" i="0" lang="es-ES" sz="1900" u="none" cap="none" strike="noStrike">
                <a:solidFill>
                  <a:schemeClr val="dk1"/>
                </a:solidFill>
                <a:latin typeface="Calibri"/>
                <a:ea typeface="Calibri"/>
                <a:cs typeface="Calibri"/>
                <a:sym typeface="Calibri"/>
              </a:rPr>
              <a:t>, la media de satisfechos también baja respecto al equivalente.</a:t>
            </a:r>
            <a:endParaRPr b="0" i="0" sz="19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pic>
        <p:nvPicPr>
          <p:cNvPr id="575" name="Google Shape;575;p55" title="Gráfico"/>
          <p:cNvPicPr preferRelativeResize="0"/>
          <p:nvPr/>
        </p:nvPicPr>
        <p:blipFill rotWithShape="1">
          <a:blip r:embed="rId3">
            <a:alphaModFix/>
          </a:blip>
          <a:srcRect b="0" l="0" r="0" t="0"/>
          <a:stretch/>
        </p:blipFill>
        <p:spPr>
          <a:xfrm>
            <a:off x="444410" y="2555527"/>
            <a:ext cx="5090824" cy="3153200"/>
          </a:xfrm>
          <a:prstGeom prst="rect">
            <a:avLst/>
          </a:prstGeom>
          <a:noFill/>
          <a:ln>
            <a:noFill/>
          </a:ln>
        </p:spPr>
      </p:pic>
      <p:pic>
        <p:nvPicPr>
          <p:cNvPr id="576" name="Google Shape;576;p55" title="Gráfico"/>
          <p:cNvPicPr preferRelativeResize="0"/>
          <p:nvPr/>
        </p:nvPicPr>
        <p:blipFill rotWithShape="1">
          <a:blip r:embed="rId4">
            <a:alphaModFix/>
          </a:blip>
          <a:srcRect b="0" l="0" r="0" t="0"/>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Clr>
                <a:srgbClr val="000000"/>
              </a:buClr>
              <a:buSzPts val="1700"/>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20124D"/>
                </a:solidFill>
                <a:latin typeface="Quattrocento Sans"/>
                <a:ea typeface="Quattrocento Sans"/>
                <a:cs typeface="Quattrocento Sans"/>
                <a:sym typeface="Quattrocento Sans"/>
              </a:rPr>
              <a:t>Conclusiones</a:t>
            </a:r>
            <a:endParaRPr b="0" i="0" sz="1400" u="none" cap="none" strike="noStrike">
              <a:solidFill>
                <a:srgbClr val="20124D"/>
              </a:solidFill>
              <a:latin typeface="Arial"/>
              <a:ea typeface="Arial"/>
              <a:cs typeface="Arial"/>
              <a:sym typeface="Aria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lnSpc>
                <a:spcPct val="100000"/>
              </a:lnSpc>
              <a:spcBef>
                <a:spcPts val="0"/>
              </a:spcBef>
              <a:spcAft>
                <a:spcPts val="0"/>
              </a:spcAft>
              <a:buClr>
                <a:schemeClr val="dk1"/>
              </a:buClr>
              <a:buSzPts val="1100"/>
              <a:buFont typeface="Arial"/>
              <a:buNone/>
            </a:pPr>
            <a:r>
              <a:t/>
            </a:r>
            <a:endParaRPr b="1" i="0" sz="1900" u="none" cap="none" strike="noStrike">
              <a:solidFill>
                <a:srgbClr val="4A86E8"/>
              </a:solidFill>
              <a:latin typeface="Calibri"/>
              <a:ea typeface="Calibri"/>
              <a:cs typeface="Calibri"/>
              <a:sym typeface="Calibri"/>
            </a:endParaRPr>
          </a:p>
          <a:p>
            <a:pPr indent="-349250" lvl="1" marL="914400" marR="0" rtl="0" algn="just">
              <a:lnSpc>
                <a:spcPct val="100000"/>
              </a:lnSpc>
              <a:spcBef>
                <a:spcPts val="0"/>
              </a:spcBef>
              <a:spcAft>
                <a:spcPts val="0"/>
              </a:spcAft>
              <a:buClr>
                <a:schemeClr val="dk1"/>
              </a:buClr>
              <a:buSzPts val="1900"/>
              <a:buFont typeface="Calibri"/>
              <a:buChar char="❏"/>
            </a:pPr>
            <a:r>
              <a:rPr b="1" i="0" lang="es-ES" sz="1900" u="none" cap="none" strike="noStrike">
                <a:solidFill>
                  <a:schemeClr val="dk1"/>
                </a:solidFill>
                <a:latin typeface="Calibri"/>
                <a:ea typeface="Calibri"/>
                <a:cs typeface="Calibri"/>
                <a:sym typeface="Calibri"/>
              </a:rPr>
              <a:t>Servicio</a:t>
            </a:r>
            <a:r>
              <a:rPr b="0" i="0" lang="es-ES" sz="1900" u="none" cap="none" strike="noStrike">
                <a:solidFill>
                  <a:schemeClr val="dk1"/>
                </a:solidFill>
                <a:latin typeface="Calibri"/>
                <a:ea typeface="Calibri"/>
                <a:cs typeface="Calibri"/>
                <a:sym typeface="Calibri"/>
              </a:rPr>
              <a:t>, promotores:</a:t>
            </a:r>
            <a:endParaRPr b="0" i="0" sz="19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349250" lvl="1" marL="914400" marR="0" rtl="0" algn="just">
              <a:lnSpc>
                <a:spcPct val="100000"/>
              </a:lnSpc>
              <a:spcBef>
                <a:spcPts val="0"/>
              </a:spcBef>
              <a:spcAft>
                <a:spcPts val="0"/>
              </a:spcAft>
              <a:buClr>
                <a:schemeClr val="dk1"/>
              </a:buClr>
              <a:buSzPts val="1900"/>
              <a:buFont typeface="Calibri"/>
              <a:buChar char="❏"/>
            </a:pPr>
            <a:r>
              <a:rPr b="1" i="0" lang="es-ES" sz="1900" u="none" cap="none" strike="noStrike">
                <a:solidFill>
                  <a:schemeClr val="dk1"/>
                </a:solidFill>
                <a:latin typeface="Calibri"/>
                <a:ea typeface="Calibri"/>
                <a:cs typeface="Calibri"/>
                <a:sym typeface="Calibri"/>
              </a:rPr>
              <a:t>Producto</a:t>
            </a:r>
            <a:r>
              <a:rPr b="0" i="0" lang="es-ES" sz="1900" u="none" cap="none" strike="noStrike">
                <a:solidFill>
                  <a:schemeClr val="dk1"/>
                </a:solidFill>
                <a:latin typeface="Calibri"/>
                <a:ea typeface="Calibri"/>
                <a:cs typeface="Calibri"/>
                <a:sym typeface="Calibri"/>
              </a:rPr>
              <a:t>, promotores: </a:t>
            </a:r>
            <a:endParaRPr b="0" i="0" sz="1900" u="none" cap="none" strike="noStrike">
              <a:solidFill>
                <a:schemeClr val="dk1"/>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rPr b="0" i="0" lang="es-ES" sz="1900" u="none" cap="none" strike="noStrike">
                <a:solidFill>
                  <a:schemeClr val="dk1"/>
                </a:solidFill>
                <a:latin typeface="Calibri"/>
                <a:ea typeface="Calibri"/>
                <a:cs typeface="Calibri"/>
                <a:sym typeface="Calibri"/>
              </a:rPr>
              <a:t>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lnSpc>
                <a:spcPct val="100000"/>
              </a:lnSpc>
              <a:spcBef>
                <a:spcPts val="0"/>
              </a:spcBef>
              <a:spcAft>
                <a:spcPts val="0"/>
              </a:spcAft>
              <a:buClr>
                <a:srgbClr val="000000"/>
              </a:buClr>
              <a:buSzPts val="1900"/>
              <a:buFont typeface="Calibri"/>
              <a:buChar char="❏"/>
            </a:pPr>
            <a:r>
              <a:rPr b="0" i="0" lang="es-ES" sz="1900" u="none" cap="none" strike="noStrike">
                <a:solidFill>
                  <a:srgbClr val="000000"/>
                </a:solidFill>
                <a:latin typeface="Calibri"/>
                <a:ea typeface="Calibri"/>
                <a:cs typeface="Calibri"/>
                <a:sym typeface="Calibri"/>
              </a:rPr>
              <a:t>   En cuanto a la </a:t>
            </a:r>
            <a:r>
              <a:rPr b="1" i="0" lang="es-ES" sz="1900" u="none" cap="none" strike="noStrike">
                <a:solidFill>
                  <a:srgbClr val="000000"/>
                </a:solidFill>
                <a:latin typeface="Calibri"/>
                <a:ea typeface="Calibri"/>
                <a:cs typeface="Calibri"/>
                <a:sym typeface="Calibri"/>
              </a:rPr>
              <a:t>calidad percibida</a:t>
            </a:r>
            <a:r>
              <a:rPr b="0" i="0" lang="es-ES" sz="1900" u="none" cap="none" strike="noStrike">
                <a:solidFill>
                  <a:srgbClr val="000000"/>
                </a:solidFill>
                <a:latin typeface="Calibri"/>
                <a:ea typeface="Calibri"/>
                <a:cs typeface="Calibri"/>
                <a:sym typeface="Calibri"/>
              </a:rPr>
              <a:t>, respecto a la siguiente agrupación, se extraen estos datos:</a:t>
            </a:r>
            <a:endParaRPr b="0" i="0" sz="1900" u="none" cap="none" strike="noStrike">
              <a:solidFill>
                <a:srgbClr val="000000"/>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137160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pic>
        <p:nvPicPr>
          <p:cNvPr id="589" name="Google Shape;589;p56" title="Gráfico"/>
          <p:cNvPicPr preferRelativeResize="0"/>
          <p:nvPr/>
        </p:nvPicPr>
        <p:blipFill rotWithShape="1">
          <a:blip r:embed="rId3">
            <a:alphaModFix/>
          </a:blip>
          <a:srcRect b="0" l="0" r="0" t="0"/>
          <a:stretch/>
        </p:blipFill>
        <p:spPr>
          <a:xfrm>
            <a:off x="727450" y="2744775"/>
            <a:ext cx="4690249" cy="2905074"/>
          </a:xfrm>
          <a:prstGeom prst="rect">
            <a:avLst/>
          </a:prstGeom>
          <a:noFill/>
          <a:ln>
            <a:noFill/>
          </a:ln>
        </p:spPr>
      </p:pic>
      <p:pic>
        <p:nvPicPr>
          <p:cNvPr id="590" name="Google Shape;590;p56" title="Gráfico"/>
          <p:cNvPicPr preferRelativeResize="0"/>
          <p:nvPr/>
        </p:nvPicPr>
        <p:blipFill rotWithShape="1">
          <a:blip r:embed="rId4">
            <a:alphaModFix/>
          </a:blip>
          <a:srcRect b="0" l="0" r="0" t="0"/>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Clr>
                <a:srgbClr val="000000"/>
              </a:buClr>
              <a:buSzPts val="1700"/>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20124D"/>
                </a:solidFill>
                <a:latin typeface="Quattrocento Sans"/>
                <a:ea typeface="Quattrocento Sans"/>
                <a:cs typeface="Quattrocento Sans"/>
                <a:sym typeface="Quattrocento Sans"/>
              </a:rPr>
              <a:t>Conclusiones</a:t>
            </a:r>
            <a:endParaRPr b="0" i="0" sz="1400" u="none" cap="none" strike="noStrike">
              <a:solidFill>
                <a:srgbClr val="20124D"/>
              </a:solidFill>
              <a:latin typeface="Arial"/>
              <a:ea typeface="Arial"/>
              <a:cs typeface="Arial"/>
              <a:sym typeface="Aria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Calibri"/>
              <a:ea typeface="Calibri"/>
              <a:cs typeface="Calibri"/>
              <a:sym typeface="Calibri"/>
            </a:endParaRPr>
          </a:p>
          <a:p>
            <a:pPr indent="-349250" lvl="1" marL="914400" marR="0" rtl="0" algn="just">
              <a:lnSpc>
                <a:spcPct val="100000"/>
              </a:lnSpc>
              <a:spcBef>
                <a:spcPts val="0"/>
              </a:spcBef>
              <a:spcAft>
                <a:spcPts val="0"/>
              </a:spcAft>
              <a:buClr>
                <a:schemeClr val="dk1"/>
              </a:buClr>
              <a:buSzPts val="1900"/>
              <a:buFont typeface="Calibri"/>
              <a:buChar char="❏"/>
            </a:pPr>
            <a:r>
              <a:rPr b="1" i="0" lang="es-ES" sz="1900" u="none" cap="none" strike="noStrike">
                <a:solidFill>
                  <a:schemeClr val="dk1"/>
                </a:solidFill>
                <a:latin typeface="Calibri"/>
                <a:ea typeface="Calibri"/>
                <a:cs typeface="Calibri"/>
                <a:sym typeface="Calibri"/>
              </a:rPr>
              <a:t>Instalaciones</a:t>
            </a:r>
            <a:r>
              <a:rPr b="0" i="0" lang="es-ES" sz="1900" u="none" cap="none" strike="noStrike">
                <a:solidFill>
                  <a:schemeClr val="dk1"/>
                </a:solidFill>
                <a:latin typeface="Calibri"/>
                <a:ea typeface="Calibri"/>
                <a:cs typeface="Calibri"/>
                <a:sym typeface="Calibri"/>
              </a:rPr>
              <a:t>, promotores: </a:t>
            </a:r>
            <a:endParaRPr b="0" i="0" sz="19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rPr b="1" i="0" lang="es-ES" sz="1900" u="none" cap="none" strike="noStrike">
                <a:solidFill>
                  <a:srgbClr val="4A86E8"/>
                </a:solidFill>
                <a:latin typeface="Calibri"/>
                <a:ea typeface="Calibri"/>
                <a:cs typeface="Calibri"/>
                <a:sym typeface="Calibri"/>
              </a:rPr>
              <a:t>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601" name="Google Shape;601;p57" title="Gráfico"/>
          <p:cNvPicPr preferRelativeResize="0"/>
          <p:nvPr/>
        </p:nvPicPr>
        <p:blipFill rotWithShape="1">
          <a:blip r:embed="rId3">
            <a:alphaModFix/>
          </a:blip>
          <a:srcRect b="0" l="0" r="0" t="0"/>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20124D"/>
                </a:solidFill>
                <a:latin typeface="Quattrocento Sans"/>
                <a:ea typeface="Quattrocento Sans"/>
                <a:cs typeface="Quattrocento Sans"/>
                <a:sym typeface="Quattrocento Sans"/>
              </a:rPr>
              <a:t>Conclusiones</a:t>
            </a:r>
            <a:endParaRPr b="0" i="0" sz="1400" u="none" cap="none" strike="noStrike">
              <a:solidFill>
                <a:srgbClr val="20124D"/>
              </a:solidFill>
              <a:latin typeface="Arial"/>
              <a:ea typeface="Arial"/>
              <a:cs typeface="Arial"/>
              <a:sym typeface="Arial"/>
            </a:endParaRPr>
          </a:p>
        </p:txBody>
      </p:sp>
      <p:sp>
        <p:nvSpPr>
          <p:cNvPr id="610" name="Google Shape;610;p58"/>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Calibri"/>
              <a:ea typeface="Calibri"/>
              <a:cs typeface="Calibri"/>
              <a:sym typeface="Calibri"/>
            </a:endParaRPr>
          </a:p>
          <a:p>
            <a:pPr indent="-349250" lvl="1" marL="914400" marR="0" rtl="0" algn="just">
              <a:lnSpc>
                <a:spcPct val="100000"/>
              </a:lnSpc>
              <a:spcBef>
                <a:spcPts val="0"/>
              </a:spcBef>
              <a:spcAft>
                <a:spcPts val="0"/>
              </a:spcAft>
              <a:buClr>
                <a:schemeClr val="dk1"/>
              </a:buClr>
              <a:buSzPts val="1900"/>
              <a:buFont typeface="Calibri"/>
              <a:buChar char="❏"/>
            </a:pPr>
            <a:r>
              <a:rPr b="1" i="0" lang="es-ES" sz="1900" u="none" cap="none" strike="noStrike">
                <a:solidFill>
                  <a:schemeClr val="dk1"/>
                </a:solidFill>
                <a:latin typeface="Calibri"/>
                <a:ea typeface="Calibri"/>
                <a:cs typeface="Calibri"/>
                <a:sym typeface="Calibri"/>
              </a:rPr>
              <a:t>Productos más vendidos</a:t>
            </a:r>
            <a:r>
              <a:rPr b="0" i="0" lang="es-ES" sz="1900" u="none" cap="none" strike="noStrike">
                <a:solidFill>
                  <a:schemeClr val="dk1"/>
                </a:solidFill>
                <a:latin typeface="Calibri"/>
                <a:ea typeface="Calibri"/>
                <a:cs typeface="Calibri"/>
                <a:sym typeface="Calibri"/>
              </a:rPr>
              <a:t>: </a:t>
            </a:r>
            <a:endParaRPr b="0" i="0" sz="19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rPr b="1" i="0" lang="es-ES" sz="1900" u="none" cap="none" strike="noStrike">
                <a:solidFill>
                  <a:srgbClr val="4A86E8"/>
                </a:solidFill>
                <a:latin typeface="Calibri"/>
                <a:ea typeface="Calibri"/>
                <a:cs typeface="Calibri"/>
                <a:sym typeface="Calibri"/>
              </a:rPr>
              <a:t>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611" name="Google Shape;611;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612" name="Google Shape;612;p58" title="Gráfico"/>
          <p:cNvPicPr preferRelativeResize="0"/>
          <p:nvPr/>
        </p:nvPicPr>
        <p:blipFill rotWithShape="1">
          <a:blip r:embed="rId3">
            <a:alphaModFix/>
          </a:blip>
          <a:srcRect b="0" l="0" r="0" t="0"/>
          <a:stretch/>
        </p:blipFill>
        <p:spPr>
          <a:xfrm>
            <a:off x="1668525" y="1446175"/>
            <a:ext cx="8124150" cy="503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3794"/>
              </a:buClr>
              <a:buSzPts val="3800"/>
              <a:buFont typeface="Quattrocento Sans"/>
              <a:buNone/>
            </a:pPr>
            <a:r>
              <a:rPr b="1" i="0" lang="es-ES" sz="3800" u="none" cap="none" strike="noStrike">
                <a:solidFill>
                  <a:srgbClr val="003794"/>
                </a:solidFill>
                <a:latin typeface="Quattrocento Sans"/>
                <a:ea typeface="Quattrocento Sans"/>
                <a:cs typeface="Quattrocento Sans"/>
                <a:sym typeface="Quattrocento Sans"/>
              </a:rPr>
              <a:t>Índice</a:t>
            </a:r>
            <a:endParaRPr b="0" i="0" sz="1400" u="none" cap="none" strike="noStrike">
              <a:solidFill>
                <a:srgbClr val="000000"/>
              </a:solidFill>
              <a:latin typeface="Arial"/>
              <a:ea typeface="Arial"/>
              <a:cs typeface="Arial"/>
              <a:sym typeface="Arial"/>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Objetivo y Ficha Técnica……………………………………………..……………………………...…....3</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Recomendación…………………………………………………………………………………...………………4</a:t>
            </a:r>
            <a:endParaRPr b="0" i="0" sz="2400" u="none" cap="none" strike="noStrike">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Expectativas………………………………………………………………………………………..………………..5</a:t>
            </a:r>
            <a:endParaRPr b="0" i="0" sz="2400" u="none" cap="none" strike="noStrike">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Relación calidad/precio…………………………………………………………………..…………………6</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Calidad percibida…………………………………………………………………………………………..…….7</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Productos……………………………………………………………………………………………...…………..….11</a:t>
            </a:r>
            <a:endParaRPr b="0" i="0" sz="2400" u="none" cap="none" strike="noStrike">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Nacionalidad…………………………………………………………………………………………..…………...13</a:t>
            </a:r>
            <a:endParaRPr b="0" i="0" sz="2400" u="none" cap="none" strike="noStrike">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rgbClr val="000000"/>
              </a:buClr>
              <a:buSzPts val="2400"/>
              <a:buFont typeface="Arial"/>
              <a:buNone/>
            </a:pPr>
            <a:r>
              <a:rPr b="0" i="0" lang="es-ES" sz="2400" u="none" cap="none" strike="noStrike">
                <a:solidFill>
                  <a:srgbClr val="595959"/>
                </a:solidFill>
                <a:latin typeface="Quattrocento Sans"/>
                <a:ea typeface="Quattrocento Sans"/>
                <a:cs typeface="Quattrocento Sans"/>
                <a:sym typeface="Quattrocento Sans"/>
              </a:rPr>
              <a:t>Conclusiones y Recomendaciones………………………………………………….......….……15</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
        <p:nvSpPr>
          <p:cNvPr id="619" name="Google Shape;619;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620" name="Google Shape;620;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20124D"/>
                </a:solidFill>
                <a:latin typeface="Quattrocento Sans"/>
                <a:ea typeface="Quattrocento Sans"/>
                <a:cs typeface="Quattrocento Sans"/>
                <a:sym typeface="Quattrocento Sans"/>
              </a:rPr>
              <a:t>Conclusiones</a:t>
            </a:r>
            <a:endParaRPr b="0" i="0" sz="1400" u="none" cap="none" strike="noStrike">
              <a:solidFill>
                <a:srgbClr val="20124D"/>
              </a:solidFill>
              <a:latin typeface="Arial"/>
              <a:ea typeface="Arial"/>
              <a:cs typeface="Arial"/>
              <a:sym typeface="Arial"/>
            </a:endParaRPr>
          </a:p>
        </p:txBody>
      </p:sp>
      <p:sp>
        <p:nvSpPr>
          <p:cNvPr id="621" name="Google Shape;621;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Calibri"/>
              <a:ea typeface="Calibri"/>
              <a:cs typeface="Calibri"/>
              <a:sym typeface="Calibri"/>
            </a:endParaRPr>
          </a:p>
          <a:p>
            <a:pPr indent="-349250" lvl="1" marL="914400" marR="0" rtl="0" algn="just">
              <a:lnSpc>
                <a:spcPct val="100000"/>
              </a:lnSpc>
              <a:spcBef>
                <a:spcPts val="0"/>
              </a:spcBef>
              <a:spcAft>
                <a:spcPts val="0"/>
              </a:spcAft>
              <a:buClr>
                <a:schemeClr val="dk1"/>
              </a:buClr>
              <a:buSzPts val="1900"/>
              <a:buFont typeface="Calibri"/>
              <a:buChar char="❏"/>
            </a:pPr>
            <a:r>
              <a:rPr b="0" i="0" lang="es-ES" sz="1900" u="none" cap="none" strike="noStrike">
                <a:solidFill>
                  <a:schemeClr val="dk1"/>
                </a:solidFill>
                <a:latin typeface="Calibri"/>
                <a:ea typeface="Calibri"/>
                <a:cs typeface="Calibri"/>
                <a:sym typeface="Calibri"/>
              </a:rPr>
              <a:t>N</a:t>
            </a:r>
            <a:r>
              <a:rPr b="1" i="0" lang="es-ES" sz="1900" u="none" cap="none" strike="noStrike">
                <a:solidFill>
                  <a:schemeClr val="dk1"/>
                </a:solidFill>
                <a:latin typeface="Calibri"/>
                <a:ea typeface="Calibri"/>
                <a:cs typeface="Calibri"/>
                <a:sym typeface="Calibri"/>
              </a:rPr>
              <a:t>acionalidad </a:t>
            </a:r>
            <a:r>
              <a:rPr b="0" i="0" lang="es-ES" sz="1900" u="none" cap="none" strike="noStrike">
                <a:solidFill>
                  <a:schemeClr val="dk1"/>
                </a:solidFill>
                <a:latin typeface="Calibri"/>
                <a:ea typeface="Calibri"/>
                <a:cs typeface="Calibri"/>
                <a:sym typeface="Calibri"/>
              </a:rPr>
              <a:t>de la mayoría de los clientes de las tiendas en su conjunto (tres principales por trimestre): </a:t>
            </a:r>
            <a:endParaRPr b="0" i="0" sz="19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rPr b="1" i="0" lang="es-ES" sz="1900" u="none" cap="none" strike="noStrike">
                <a:solidFill>
                  <a:srgbClr val="4A86E8"/>
                </a:solidFill>
                <a:latin typeface="Calibri"/>
                <a:ea typeface="Calibri"/>
                <a:cs typeface="Calibri"/>
                <a:sym typeface="Calibri"/>
              </a:rPr>
              <a:t>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91440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1" i="0" sz="1900" u="none" cap="none" strike="noStrike">
              <a:solidFill>
                <a:srgbClr val="4A86E8"/>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p:txBody>
      </p:sp>
      <p:sp>
        <p:nvSpPr>
          <p:cNvPr id="622" name="Google Shape;622;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000000"/>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623" name="Google Shape;623;p59" title="Gráfico"/>
          <p:cNvPicPr preferRelativeResize="0"/>
          <p:nvPr/>
        </p:nvPicPr>
        <p:blipFill rotWithShape="1">
          <a:blip r:embed="rId3">
            <a:alphaModFix/>
          </a:blip>
          <a:srcRect b="0" l="0" r="0" t="0"/>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20124D"/>
                </a:solidFill>
                <a:latin typeface="Quattrocento Sans"/>
                <a:ea typeface="Quattrocento Sans"/>
                <a:cs typeface="Quattrocento Sans"/>
                <a:sym typeface="Quattrocento Sans"/>
              </a:rPr>
              <a:t>Recomendaciones</a:t>
            </a:r>
            <a:endParaRPr b="0" i="0" sz="1400" u="none" cap="none" strike="noStrike">
              <a:solidFill>
                <a:srgbClr val="20124D"/>
              </a:solidFill>
              <a:latin typeface="Arial"/>
              <a:ea typeface="Arial"/>
              <a:cs typeface="Arial"/>
              <a:sym typeface="Arial"/>
            </a:endParaRPr>
          </a:p>
        </p:txBody>
      </p:sp>
      <p:sp>
        <p:nvSpPr>
          <p:cNvPr id="630" name="Google Shape;630;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rPr b="0" i="0" lang="es-ES" sz="1900" u="none" cap="none" strike="noStrike">
                <a:solidFill>
                  <a:schemeClr val="dk1"/>
                </a:solidFill>
                <a:latin typeface="Calibri"/>
                <a:ea typeface="Calibri"/>
                <a:cs typeface="Calibri"/>
                <a:sym typeface="Calibri"/>
              </a:rPr>
              <a:t>Se aconseja trabajar en la mejora de la tasa de respuesta por tienda para conseguir una tasa representativa con menor error muestral. </a:t>
            </a:r>
            <a:endParaRPr b="0" i="0" sz="19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rPr b="0" i="0" lang="es-ES" sz="1900" u="none" cap="none" strike="noStrike">
                <a:solidFill>
                  <a:schemeClr val="dk1"/>
                </a:solidFill>
                <a:latin typeface="Calibri"/>
                <a:ea typeface="Calibri"/>
                <a:cs typeface="Calibri"/>
                <a:sym typeface="Calibri"/>
              </a:rPr>
              <a:t>En Mirador del Río se consigue una muestra bastante aceptable y en el conjunto de la red CACT también, a pesar de no llegar a los mínimos de fiabilidad exigidos.</a:t>
            </a:r>
            <a:endParaRPr b="0" i="0" sz="19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rPr b="0" i="0" lang="es-ES" sz="1900" u="none" cap="none" strike="noStrike">
                <a:solidFill>
                  <a:schemeClr val="dk1"/>
                </a:solidFill>
                <a:latin typeface="Calibri"/>
                <a:ea typeface="Calibri"/>
                <a:cs typeface="Calibri"/>
                <a:sym typeface="Calibri"/>
              </a:rPr>
              <a:t>En general podemos decir que los resultados van en línea con los resultados del trimestre equivalente precedente.</a:t>
            </a:r>
            <a:endParaRPr b="0" i="0" sz="19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631" name="Google Shape;631;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434343"/>
                </a:solidFill>
                <a:latin typeface="Quattrocento Sans"/>
                <a:ea typeface="Quattrocento Sans"/>
                <a:cs typeface="Quattrocento Sans"/>
                <a:sym typeface="Quattrocento Sans"/>
              </a:rPr>
              <a:t>Objetivo</a:t>
            </a:r>
            <a:endParaRPr b="0" i="0" sz="1700" u="none" cap="none" strike="noStrike">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700"/>
              <a:buFont typeface="Arial"/>
              <a:buNone/>
            </a:pPr>
            <a:r>
              <a:rPr b="1" i="0" lang="es-ES" sz="1700" u="none" cap="none" strike="noStrike">
                <a:solidFill>
                  <a:schemeClr val="lt1"/>
                </a:solidFill>
                <a:latin typeface="Quattrocento Sans"/>
                <a:ea typeface="Quattrocento Sans"/>
                <a:cs typeface="Quattrocento Sans"/>
                <a:sym typeface="Quattrocento Sans"/>
              </a:rPr>
              <a:t>Ajustar el  </a:t>
            </a:r>
            <a:r>
              <a:rPr b="1" i="0" lang="es-ES" sz="2100" u="none" cap="none" strike="noStrike">
                <a:solidFill>
                  <a:srgbClr val="0070C0"/>
                </a:solidFill>
                <a:latin typeface="Quattrocento Sans"/>
                <a:ea typeface="Quattrocento Sans"/>
                <a:cs typeface="Quattrocento Sans"/>
                <a:sym typeface="Quattrocento Sans"/>
              </a:rPr>
              <a:t>sistema de escucha de TIENDAS </a:t>
            </a:r>
            <a:r>
              <a:rPr b="1" i="0" lang="es-ES" sz="1700" u="none" cap="none" strike="noStrike">
                <a:solidFill>
                  <a:schemeClr val="lt1"/>
                </a:solidFill>
                <a:latin typeface="Quattrocento Sans"/>
                <a:ea typeface="Quattrocento Sans"/>
                <a:cs typeface="Quattrocento Sans"/>
                <a:sym typeface="Quattrocento Sans"/>
              </a:rPr>
              <a:t>de la red de Centros de Arte, Cultura y Turismo, basado en estándares internacionales.</a:t>
            </a:r>
            <a:endParaRPr b="0" i="0" sz="1400" u="none" cap="none" strike="noStrike">
              <a:solidFill>
                <a:srgbClr val="000000"/>
              </a:solidFill>
              <a:latin typeface="Arial"/>
              <a:ea typeface="Arial"/>
              <a:cs typeface="Arial"/>
              <a:sym typeface="Arial"/>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434343"/>
                </a:solidFill>
                <a:latin typeface="Quattrocento Sans"/>
                <a:ea typeface="Quattrocento Sans"/>
                <a:cs typeface="Quattrocento Sans"/>
                <a:sym typeface="Quattrocento Sans"/>
              </a:rPr>
              <a:t>Universo</a:t>
            </a:r>
            <a:endParaRPr b="0" i="0" sz="1700" u="none" cap="none" strike="noStrike">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2100"/>
              <a:buFont typeface="Arial"/>
              <a:buNone/>
            </a:pPr>
            <a:r>
              <a:rPr b="1" i="0" lang="es-ES" sz="2100" u="none" cap="none" strike="noStrike">
                <a:solidFill>
                  <a:srgbClr val="0070C0"/>
                </a:solidFill>
                <a:latin typeface="Quattrocento Sans"/>
                <a:ea typeface="Quattrocento Sans"/>
                <a:cs typeface="Quattrocento Sans"/>
                <a:sym typeface="Quattrocento Sans"/>
              </a:rPr>
              <a:t>Clientes CACT</a:t>
            </a:r>
            <a:endParaRPr b="0" i="0" sz="1400" u="none" cap="none" strike="noStrike">
              <a:solidFill>
                <a:srgbClr val="000000"/>
              </a:solidFill>
              <a:latin typeface="Arial"/>
              <a:ea typeface="Arial"/>
              <a:cs typeface="Arial"/>
              <a:sym typeface="Arial"/>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666666"/>
                </a:solidFill>
                <a:latin typeface="Quattrocento Sans"/>
                <a:ea typeface="Quattrocento Sans"/>
                <a:cs typeface="Quattrocento Sans"/>
                <a:sym typeface="Quattrocento Sans"/>
              </a:rPr>
              <a:t>Metodología </a:t>
            </a:r>
            <a:endParaRPr b="0" i="0" sz="1700" u="none" cap="none" strike="noStrike">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300"/>
              <a:buFont typeface="Arial"/>
              <a:buNone/>
            </a:pPr>
            <a:r>
              <a:rPr b="1" i="0" lang="es-ES" sz="1300" u="none" cap="none" strike="noStrike">
                <a:solidFill>
                  <a:srgbClr val="0070C0"/>
                </a:solidFill>
                <a:latin typeface="Quattrocento Sans"/>
                <a:ea typeface="Quattrocento Sans"/>
                <a:cs typeface="Quattrocento Sans"/>
                <a:sym typeface="Quattrocento Sans"/>
              </a:rPr>
              <a:t>Cuestionarios en IPADs y administrado por los vendedores</a:t>
            </a:r>
            <a:endParaRPr b="0" i="0" sz="1400" u="none" cap="none" strike="noStrike">
              <a:solidFill>
                <a:srgbClr val="000000"/>
              </a:solidFill>
              <a:latin typeface="Arial"/>
              <a:ea typeface="Arial"/>
              <a:cs typeface="Arial"/>
              <a:sym typeface="Arial"/>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666666"/>
                </a:solidFill>
                <a:latin typeface="Quattrocento Sans"/>
                <a:ea typeface="Quattrocento Sans"/>
                <a:cs typeface="Quattrocento Sans"/>
                <a:sym typeface="Quattrocento Sans"/>
              </a:rPr>
              <a:t>Trabajo de</a:t>
            </a:r>
            <a:endParaRPr b="0" i="0" sz="14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666666"/>
                </a:solidFill>
                <a:latin typeface="Quattrocento Sans"/>
                <a:ea typeface="Quattrocento Sans"/>
                <a:cs typeface="Quattrocento Sans"/>
                <a:sym typeface="Quattrocento Sans"/>
              </a:rPr>
              <a:t>Campo</a:t>
            </a:r>
            <a:endParaRPr b="0" i="0" sz="1700" u="none" cap="none" strike="noStrike">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666666"/>
                </a:solidFill>
                <a:latin typeface="Quattrocento Sans"/>
                <a:ea typeface="Quattrocento Sans"/>
                <a:cs typeface="Quattrocento Sans"/>
                <a:sym typeface="Quattrocento Sans"/>
              </a:rPr>
              <a:t>Análisis</a:t>
            </a:r>
            <a:endParaRPr b="0" i="0" sz="1700" u="none" cap="none" strike="noStrike">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b="0" i="0" sz="1400" u="none" cap="none" strike="noStrike">
              <a:solidFill>
                <a:srgbClr val="000000"/>
              </a:solidFill>
              <a:latin typeface="Arial"/>
              <a:ea typeface="Arial"/>
              <a:cs typeface="Arial"/>
              <a:sym typeface="Arial"/>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700"/>
              <a:buFont typeface="Arial"/>
              <a:buNone/>
            </a:pPr>
            <a:r>
              <a:rPr b="0" i="0" lang="es-ES" sz="1700" u="none" cap="none" strike="noStrike">
                <a:solidFill>
                  <a:srgbClr val="434343"/>
                </a:solidFill>
                <a:latin typeface="Quattrocento Sans"/>
                <a:ea typeface="Quattrocento Sans"/>
                <a:cs typeface="Quattrocento Sans"/>
                <a:sym typeface="Quattrocento Sans"/>
              </a:rPr>
              <a:t>Alcance </a:t>
            </a:r>
            <a:endParaRPr b="0" i="0" sz="1700" u="none" cap="none" strike="noStrike">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900"/>
              <a:buFont typeface="Arial"/>
              <a:buNone/>
            </a:pPr>
            <a:r>
              <a:rPr b="1" i="0" lang="es-ES" sz="1900" u="none" cap="none" strike="noStrike">
                <a:solidFill>
                  <a:srgbClr val="0070C0"/>
                </a:solidFill>
                <a:latin typeface="Quattrocento Sans"/>
                <a:ea typeface="Quattrocento Sans"/>
                <a:cs typeface="Quattrocento Sans"/>
                <a:sym typeface="Quattrocento Sans"/>
              </a:rPr>
              <a:t>TIENDAS</a:t>
            </a:r>
            <a:endParaRPr b="0" i="0" sz="1400" u="none" cap="none" strike="noStrike">
              <a:solidFill>
                <a:srgbClr val="000000"/>
              </a:solidFill>
              <a:latin typeface="Arial"/>
              <a:ea typeface="Arial"/>
              <a:cs typeface="Arial"/>
              <a:sym typeface="Arial"/>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300"/>
              <a:buFont typeface="Arial"/>
              <a:buNone/>
            </a:pPr>
            <a:r>
              <a:rPr b="0" i="0" lang="es-ES" sz="1300" u="none" cap="none" strike="noStrike">
                <a:solidFill>
                  <a:srgbClr val="0070C0"/>
                </a:solidFill>
                <a:latin typeface="Calibri"/>
                <a:ea typeface="Calibri"/>
                <a:cs typeface="Calibri"/>
                <a:sym typeface="Calibri"/>
              </a:rPr>
              <a:t>Notas:</a:t>
            </a:r>
            <a:r>
              <a:rPr b="0" i="0" lang="es-ES" sz="1300" u="none" cap="none" strike="noStrike">
                <a:solidFill>
                  <a:srgbClr val="0070C0"/>
                </a:solidFill>
                <a:latin typeface="Quattrocento Sans"/>
                <a:ea typeface="Quattrocento Sans"/>
                <a:cs typeface="Quattrocento Sans"/>
                <a:sym typeface="Quattrocento Sans"/>
              </a:rPr>
              <a:t>. Todos los errores muestrales han sido calculados para un Nivel de Confianza del 95%</a:t>
            </a:r>
            <a:endParaRPr b="0" i="0" sz="1300" u="none" cap="none" strike="noStrike">
              <a:solidFill>
                <a:srgbClr val="0070C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1300"/>
              <a:buFont typeface="Arial"/>
              <a:buNone/>
            </a:pPr>
            <a:r>
              <a:rPr b="0" i="0" lang="es-ES" sz="1300" u="none" cap="none" strike="noStrike">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b="0" i="0" sz="1300" u="none" cap="none" strike="noStrike">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900"/>
              <a:buFont typeface="Arial"/>
              <a:buNone/>
            </a:pPr>
            <a:r>
              <a:rPr b="1" i="0" lang="es-ES" sz="1900" u="none" cap="none" strike="noStrike">
                <a:solidFill>
                  <a:srgbClr val="0070C0"/>
                </a:solidFill>
                <a:latin typeface="Quattrocento Sans"/>
                <a:ea typeface="Quattrocento Sans"/>
                <a:cs typeface="Quattrocento Sans"/>
                <a:sym typeface="Quattrocento Sans"/>
              </a:rPr>
              <a:t>1/10 al 31/12</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900"/>
              <a:buFont typeface="Arial"/>
              <a:buNone/>
            </a:pPr>
            <a:r>
              <a:rPr b="1" i="0" lang="es-ES" sz="1900" u="none" cap="none" strike="noStrike">
                <a:solidFill>
                  <a:srgbClr val="0070C0"/>
                </a:solidFill>
                <a:latin typeface="Quattrocento Sans"/>
                <a:ea typeface="Quattrocento Sans"/>
                <a:cs typeface="Quattrocento Sans"/>
                <a:sym typeface="Quattrocento Sans"/>
              </a:rPr>
              <a:t>del 2022</a:t>
            </a:r>
            <a:endParaRPr b="0" i="0" sz="1400" u="none" cap="none" strike="noStrike">
              <a:solidFill>
                <a:srgbClr val="000000"/>
              </a:solidFill>
              <a:latin typeface="Arial"/>
              <a:ea typeface="Arial"/>
              <a:cs typeface="Arial"/>
              <a:sym typeface="Arial"/>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Muestra Global</a:t>
            </a:r>
            <a:endParaRPr b="0" i="0" sz="1400" u="none" cap="none" strike="noStrike">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800"/>
              <a:buFont typeface="Arial"/>
              <a:buNone/>
            </a:pPr>
            <a:r>
              <a:rPr b="1" i="0" lang="es-ES" sz="1800" u="none" cap="none" strike="noStrike">
                <a:solidFill>
                  <a:srgbClr val="0070C0"/>
                </a:solidFill>
                <a:latin typeface="Quattrocento Sans"/>
                <a:ea typeface="Quattrocento Sans"/>
                <a:cs typeface="Quattrocento Sans"/>
                <a:sym typeface="Quattrocento Sans"/>
              </a:rPr>
              <a:t>270</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800"/>
              <a:buFont typeface="Arial"/>
              <a:buNone/>
            </a:pPr>
            <a:r>
              <a:rPr b="1" i="0" lang="es-ES" sz="1800" u="none" cap="none" strike="noStrike">
                <a:solidFill>
                  <a:srgbClr val="0070C0"/>
                </a:solidFill>
                <a:latin typeface="Quattrocento Sans"/>
                <a:ea typeface="Quattrocento Sans"/>
                <a:cs typeface="Quattrocento Sans"/>
                <a:sym typeface="Quattrocento Sans"/>
              </a:rPr>
              <a:t>encuestas</a:t>
            </a:r>
            <a:endParaRPr b="0" i="0" sz="1400" u="none" cap="none" strike="noStrike">
              <a:solidFill>
                <a:srgbClr val="000000"/>
              </a:solidFill>
              <a:latin typeface="Arial"/>
              <a:ea typeface="Arial"/>
              <a:cs typeface="Arial"/>
              <a:sym typeface="Arial"/>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Error</a:t>
            </a:r>
            <a:endParaRPr b="0" i="0" sz="1400" u="none" cap="none" strike="noStrike">
              <a:solidFill>
                <a:srgbClr val="43434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Muestral Globa</a:t>
            </a:r>
            <a:r>
              <a:rPr b="0" i="0" lang="es-ES" sz="1600" u="none" cap="none" strike="noStrike">
                <a:solidFill>
                  <a:srgbClr val="434343"/>
                </a:solidFill>
                <a:latin typeface="Quattrocento Sans"/>
                <a:ea typeface="Quattrocento Sans"/>
                <a:cs typeface="Quattrocento Sans"/>
                <a:sym typeface="Quattrocento Sans"/>
              </a:rPr>
              <a:t>l</a:t>
            </a:r>
            <a:endParaRPr b="0" i="0" sz="1600" u="none" cap="none" strike="noStrike">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700"/>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800"/>
              <a:buFont typeface="Arial"/>
              <a:buNone/>
            </a:pPr>
            <a:r>
              <a:rPr b="1" i="0" lang="es-ES" sz="1800" u="none" cap="none" strike="noStrike">
                <a:solidFill>
                  <a:srgbClr val="FF0000"/>
                </a:solidFill>
                <a:latin typeface="Quattrocento Sans"/>
                <a:ea typeface="Quattrocento Sans"/>
                <a:cs typeface="Quattrocento Sans"/>
                <a:sym typeface="Quattrocento Sans"/>
              </a:rPr>
              <a:t>∓6%</a:t>
            </a:r>
            <a:endParaRPr b="1" i="0" sz="1800" u="none" cap="none" strike="noStrike">
              <a:solidFill>
                <a:srgbClr val="FF000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0000"/>
              </a:buClr>
              <a:buSzPts val="1800"/>
              <a:buFont typeface="Arial"/>
              <a:buNone/>
            </a:pPr>
            <a:r>
              <a:rPr b="1" i="0" lang="es-ES" sz="1800" u="none" cap="none" strike="noStrike">
                <a:solidFill>
                  <a:srgbClr val="FF0000"/>
                </a:solidFill>
                <a:latin typeface="Quattrocento Sans"/>
                <a:ea typeface="Quattrocento Sans"/>
                <a:cs typeface="Quattrocento Sans"/>
                <a:sym typeface="Quattrocento Sans"/>
              </a:rPr>
              <a:t>NC 95%</a:t>
            </a:r>
            <a:endParaRPr b="1" i="0" sz="1800" u="none" cap="none" strike="noStrike">
              <a:solidFill>
                <a:srgbClr val="FF0000"/>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9" cy="2122837"/>
            <a:chOff x="6671270" y="3717505"/>
            <a:chExt cx="5040496"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2100"/>
                <a:buFont typeface="Arial"/>
                <a:buNone/>
              </a:pPr>
              <a:r>
                <a:rPr b="1" i="0" lang="es-ES" sz="2100" u="none" cap="none" strike="noStrike">
                  <a:solidFill>
                    <a:srgbClr val="0070C0"/>
                  </a:solidFill>
                  <a:latin typeface="Quattrocento Sans"/>
                  <a:ea typeface="Quattrocento Sans"/>
                  <a:cs typeface="Quattrocento Sans"/>
                  <a:sym typeface="Quattrocento Sans"/>
                </a:rPr>
                <a:t>21</a:t>
              </a:r>
              <a:endParaRPr b="0" i="0" sz="1400" u="none" cap="none" strike="noStrike">
                <a:solidFill>
                  <a:srgbClr val="000000"/>
                </a:solidFill>
                <a:latin typeface="Arial"/>
                <a:ea typeface="Arial"/>
                <a:cs typeface="Arial"/>
                <a:sym typeface="Arial"/>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Jardín de Cactus</a:t>
              </a:r>
              <a:endParaRPr b="0" i="0" sz="1400" u="none" cap="none" strike="noStrike">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2100"/>
                <a:buFont typeface="Arial"/>
                <a:buNone/>
              </a:pPr>
              <a:r>
                <a:rPr b="1" i="0" lang="es-ES" sz="2100" u="none" cap="none" strike="noStrike">
                  <a:solidFill>
                    <a:srgbClr val="0070C0"/>
                  </a:solidFill>
                  <a:latin typeface="Quattrocento Sans"/>
                  <a:ea typeface="Quattrocento Sans"/>
                  <a:cs typeface="Quattrocento Sans"/>
                  <a:sym typeface="Quattrocento Sans"/>
                </a:rPr>
                <a:t>4</a:t>
              </a:r>
              <a:endParaRPr b="0" i="0" sz="1400" u="none" cap="none" strike="noStrike">
                <a:solidFill>
                  <a:srgbClr val="000000"/>
                </a:solidFill>
                <a:latin typeface="Arial"/>
                <a:ea typeface="Arial"/>
                <a:cs typeface="Arial"/>
                <a:sym typeface="Arial"/>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Casa-Museo  del Campesino</a:t>
              </a:r>
              <a:endParaRPr b="0" i="0" sz="1400" u="none" cap="none" strike="noStrike">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2100"/>
                <a:buFont typeface="Arial"/>
                <a:buNone/>
              </a:pPr>
              <a:r>
                <a:rPr b="1" i="0" lang="es-ES" sz="2100" u="none" cap="none" strike="noStrike">
                  <a:solidFill>
                    <a:srgbClr val="0070C0"/>
                  </a:solidFill>
                  <a:latin typeface="Quattrocento Sans"/>
                  <a:ea typeface="Quattrocento Sans"/>
                  <a:cs typeface="Quattrocento Sans"/>
                  <a:sym typeface="Quattrocento Sans"/>
                </a:rPr>
                <a:t>180</a:t>
              </a:r>
              <a:endParaRPr b="0" i="0" sz="1400" u="none" cap="none" strike="noStrike">
                <a:solidFill>
                  <a:srgbClr val="000000"/>
                </a:solidFill>
                <a:latin typeface="Arial"/>
                <a:ea typeface="Arial"/>
                <a:cs typeface="Arial"/>
                <a:sym typeface="Arial"/>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Mirador del Río</a:t>
              </a:r>
              <a:endParaRPr b="0" i="0" sz="1400" u="none" cap="none" strike="noStrike">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200"/>
                <a:buFont typeface="Arial"/>
                <a:buNone/>
              </a:pPr>
              <a:r>
                <a:rPr b="1" i="0" lang="es-ES" sz="1200" u="none" cap="none" strike="noStrike">
                  <a:solidFill>
                    <a:srgbClr val="FF0000"/>
                  </a:solidFill>
                  <a:latin typeface="Quattrocento Sans"/>
                  <a:ea typeface="Quattrocento Sans"/>
                  <a:cs typeface="Quattrocento Sans"/>
                  <a:sym typeface="Quattrocento Sans"/>
                </a:rPr>
                <a:t>∓ 21.4% </a:t>
              </a:r>
              <a:endParaRPr b="0" i="0" sz="1400" u="none" cap="none" strike="noStrike">
                <a:solidFill>
                  <a:srgbClr val="FF0000"/>
                </a:solidFill>
                <a:latin typeface="Arial"/>
                <a:ea typeface="Arial"/>
                <a:cs typeface="Arial"/>
                <a:sym typeface="Aria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200"/>
                <a:buFont typeface="Arial"/>
                <a:buNone/>
              </a:pPr>
              <a:r>
                <a:rPr b="1" i="0" lang="es-ES" sz="1200" u="none" cap="none" strike="noStrike">
                  <a:solidFill>
                    <a:srgbClr val="FF0000"/>
                  </a:solidFill>
                  <a:latin typeface="Quattrocento Sans"/>
                  <a:ea typeface="Quattrocento Sans"/>
                  <a:cs typeface="Quattrocento Sans"/>
                  <a:sym typeface="Quattrocento Sans"/>
                </a:rPr>
                <a:t>∓  49.0% </a:t>
              </a:r>
              <a:endParaRPr b="0" i="0" sz="1400" u="none" cap="none" strike="noStrike">
                <a:solidFill>
                  <a:srgbClr val="000000"/>
                </a:solidFill>
                <a:latin typeface="Arial"/>
                <a:ea typeface="Arial"/>
                <a:cs typeface="Arial"/>
                <a:sym typeface="Arial"/>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200"/>
                <a:buFont typeface="Arial"/>
                <a:buNone/>
              </a:pPr>
              <a:r>
                <a:rPr b="1" i="0" lang="es-ES" sz="1200" u="none" cap="none" strike="noStrike">
                  <a:solidFill>
                    <a:srgbClr val="FF0000"/>
                  </a:solidFill>
                  <a:latin typeface="Quattrocento Sans"/>
                  <a:ea typeface="Quattrocento Sans"/>
                  <a:cs typeface="Quattrocento Sans"/>
                  <a:sym typeface="Quattrocento Sans"/>
                </a:rPr>
                <a:t>∓ 7.2%</a:t>
              </a:r>
              <a:endParaRPr b="0" i="0" sz="1400" u="none" cap="none" strike="noStrike">
                <a:solidFill>
                  <a:srgbClr val="FF0000"/>
                </a:solidFill>
                <a:latin typeface="Arial"/>
                <a:ea typeface="Arial"/>
                <a:cs typeface="Arial"/>
                <a:sym typeface="Aria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2100"/>
                <a:buFont typeface="Arial"/>
                <a:buNone/>
              </a:pPr>
              <a:r>
                <a:rPr b="1" i="0" lang="es-ES" sz="2100" u="none" cap="none" strike="noStrike">
                  <a:solidFill>
                    <a:srgbClr val="0070C0"/>
                  </a:solidFill>
                  <a:latin typeface="Quattrocento Sans"/>
                  <a:ea typeface="Quattrocento Sans"/>
                  <a:cs typeface="Quattrocento Sans"/>
                  <a:sym typeface="Quattrocento Sans"/>
                </a:rPr>
                <a:t>21</a:t>
              </a:r>
              <a:endParaRPr b="0" i="0" sz="1400" u="none" cap="none" strike="noStrike">
                <a:solidFill>
                  <a:srgbClr val="000000"/>
                </a:solidFill>
                <a:latin typeface="Arial"/>
                <a:ea typeface="Arial"/>
                <a:cs typeface="Arial"/>
                <a:sym typeface="Arial"/>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Montañas del Fuego</a:t>
              </a:r>
              <a:endParaRPr b="0" i="0" sz="1400" u="none" cap="none" strike="noStrike">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200"/>
                <a:buFont typeface="Arial"/>
                <a:buNone/>
              </a:pPr>
              <a:r>
                <a:rPr b="1" i="0" lang="es-ES" sz="1200" u="none" cap="none" strike="noStrike">
                  <a:solidFill>
                    <a:srgbClr val="FF0000"/>
                  </a:solidFill>
                  <a:latin typeface="Quattrocento Sans"/>
                  <a:ea typeface="Quattrocento Sans"/>
                  <a:cs typeface="Quattrocento Sans"/>
                  <a:sym typeface="Quattrocento Sans"/>
                </a:rPr>
                <a:t>∓ 21.4%</a:t>
              </a:r>
              <a:endParaRPr b="0" i="0" sz="1400" u="none" cap="none" strike="noStrike">
                <a:solidFill>
                  <a:srgbClr val="FF0000"/>
                </a:solidFill>
                <a:latin typeface="Arial"/>
                <a:ea typeface="Arial"/>
                <a:cs typeface="Arial"/>
                <a:sym typeface="Aria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434343"/>
                </a:solidFill>
                <a:latin typeface="Quattrocento Sans"/>
                <a:ea typeface="Quattrocento Sans"/>
                <a:cs typeface="Quattrocento Sans"/>
                <a:sym typeface="Quattrocento Sans"/>
              </a:rPr>
              <a:t>Jameos del Agua</a:t>
            </a:r>
            <a:endParaRPr b="0" i="0" sz="1400" u="none" cap="none" strike="noStrike">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1200"/>
              <a:buFont typeface="Arial"/>
              <a:buNone/>
            </a:pPr>
            <a:r>
              <a:rPr b="1" i="0" lang="es-ES" sz="1200" u="none" cap="none" strike="noStrike">
                <a:solidFill>
                  <a:srgbClr val="FF0000"/>
                </a:solidFill>
                <a:latin typeface="Quattrocento Sans"/>
                <a:ea typeface="Quattrocento Sans"/>
                <a:cs typeface="Quattrocento Sans"/>
                <a:sym typeface="Quattrocento Sans"/>
              </a:rPr>
              <a:t>∓ 14.8%</a:t>
            </a:r>
            <a:endParaRPr b="0" i="0" sz="1400" u="none" cap="none" strike="noStrike">
              <a:solidFill>
                <a:srgbClr val="FF0000"/>
              </a:solidFill>
              <a:latin typeface="Arial"/>
              <a:ea typeface="Arial"/>
              <a:cs typeface="Arial"/>
              <a:sym typeface="Aria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0000"/>
              </a:buClr>
              <a:buSzPts val="2100"/>
              <a:buFont typeface="Arial"/>
              <a:buNone/>
            </a:pPr>
            <a:r>
              <a:rPr b="1" i="0" lang="es-ES" sz="2100" u="none" cap="none" strike="noStrike">
                <a:solidFill>
                  <a:srgbClr val="0070C0"/>
                </a:solidFill>
                <a:latin typeface="Quattrocento Sans"/>
                <a:ea typeface="Quattrocento Sans"/>
                <a:cs typeface="Quattrocento Sans"/>
                <a:sym typeface="Quattrocento Sans"/>
              </a:rPr>
              <a:t>44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i="0" lang="es-ES" sz="5400" u="none" cap="none" strike="noStrike">
                <a:solidFill>
                  <a:srgbClr val="00B0F0"/>
                </a:solidFill>
                <a:latin typeface="Calibri"/>
                <a:ea typeface="Calibri"/>
                <a:cs typeface="Calibri"/>
                <a:sym typeface="Calibri"/>
              </a:rPr>
              <a:t>38%  </a:t>
            </a:r>
            <a:r>
              <a:rPr b="1" i="0" lang="es-ES" sz="2000" u="none" cap="none" strike="noStrike">
                <a:solidFill>
                  <a:schemeClr val="dk1"/>
                </a:solidFill>
                <a:latin typeface="Calibri"/>
                <a:ea typeface="Calibri"/>
                <a:cs typeface="Calibri"/>
                <a:sym typeface="Calibri"/>
              </a:rPr>
              <a:t>de los visitantes recomiendan las tiendas de los</a:t>
            </a:r>
            <a:r>
              <a:rPr b="1" i="0" lang="es-ES" sz="2000" u="none" cap="none" strike="noStrike">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Promotores (Positiva = 9 y 10)          Detractores (Negativa = 1, 2, 3, 4, 5 y 6)          Indecisos (Neutro = 7 y 8)</a:t>
            </a:r>
            <a:endParaRPr b="0" i="0" sz="1400" u="none" cap="none" strike="noStrike">
              <a:solidFill>
                <a:srgbClr val="000000"/>
              </a:solidFill>
              <a:latin typeface="Arial"/>
              <a:ea typeface="Arial"/>
              <a:cs typeface="Arial"/>
              <a:sym typeface="Arial"/>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b="0" i="0" lang="es-ES" sz="1600" u="none" cap="none" strike="noStrike">
                <a:solidFill>
                  <a:srgbClr val="0052DE"/>
                </a:solidFill>
                <a:latin typeface="Quattrocento Sans"/>
                <a:ea typeface="Quattrocento Sans"/>
                <a:cs typeface="Quattrocento Sans"/>
                <a:sym typeface="Quattrocento Sans"/>
              </a:rPr>
              <a:t>    </a:t>
            </a:r>
            <a:r>
              <a:rPr b="0" i="0" lang="es-ES" sz="1600" u="none" cap="none" strike="noStrike">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320"/>
              </a:spcBef>
              <a:spcAft>
                <a:spcPts val="0"/>
              </a:spcAft>
              <a:buClr>
                <a:srgbClr val="888888"/>
              </a:buClr>
              <a:buSzPts val="1600"/>
              <a:buFont typeface="Noto Sans Symbols"/>
              <a:buNone/>
            </a:pPr>
            <a:r>
              <a:rPr b="0" i="0" lang="es-ES" sz="1600" u="none" cap="none" strike="noStrike">
                <a:solidFill>
                  <a:srgbClr val="888888"/>
                </a:solidFill>
                <a:latin typeface="Quattrocento Sans"/>
                <a:ea typeface="Quattrocento Sans"/>
                <a:cs typeface="Quattrocento Sans"/>
                <a:sym typeface="Quattrocento Sans"/>
              </a:rPr>
              <a:t>    empresa de retener a sus clientes.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10%</a:t>
            </a:r>
            <a:endParaRPr b="1" i="0" sz="2400" u="none" cap="none" strike="noStrike">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rotWithShape="1">
          <a:blip r:embed="rId5">
            <a:alphaModFix/>
          </a:blip>
          <a:srcRect b="0" l="0" r="0" t="0"/>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i="0" lang="es-ES" sz="3600" u="none" cap="none" strike="noStrike">
                <a:solidFill>
                  <a:srgbClr val="073763"/>
                </a:solidFill>
                <a:latin typeface="Quattrocento Sans"/>
                <a:ea typeface="Quattrocento Sans"/>
                <a:cs typeface="Quattrocento Sans"/>
                <a:sym typeface="Quattrocento Sans"/>
              </a:rPr>
              <a:t>Expectativas</a:t>
            </a:r>
            <a:r>
              <a:rPr b="1" i="0" lang="es-ES" sz="1600" u="none" cap="none" strike="noStrike">
                <a:solidFill>
                  <a:srgbClr val="073763"/>
                </a:solidFill>
                <a:latin typeface="Quattrocento Sans"/>
                <a:ea typeface="Quattrocento Sans"/>
                <a:cs typeface="Quattrocento Sans"/>
                <a:sym typeface="Quattrocento Sans"/>
              </a:rPr>
              <a:t> </a:t>
            </a:r>
            <a:r>
              <a:rPr b="1" i="0" lang="es-ES" sz="1600" u="none" cap="none" strike="noStrike">
                <a:solidFill>
                  <a:srgbClr val="003794"/>
                </a:solidFill>
                <a:latin typeface="Quattrocento Sans"/>
                <a:ea typeface="Quattrocento Sans"/>
                <a:cs typeface="Quattrocento Sans"/>
                <a:sym typeface="Quattrocento Sans"/>
              </a:rPr>
              <a:t> </a:t>
            </a:r>
            <a:r>
              <a:rPr b="0" i="0" lang="es-ES" sz="1400" u="none" cap="none" strike="noStrike">
                <a:solidFill>
                  <a:srgbClr val="0052DE"/>
                </a:solidFill>
                <a:latin typeface="Quattrocento Sans"/>
                <a:ea typeface="Quattrocento Sans"/>
                <a:cs typeface="Quattrocento Sans"/>
                <a:sym typeface="Quattrocento Sans"/>
              </a:rPr>
              <a:t>La expectativa del cliente.</a:t>
            </a:r>
            <a:r>
              <a:rPr b="0" i="0" lang="es-ES" sz="1400" u="none" cap="none" strike="noStrike">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i="0" sz="3200" u="none" cap="none" strike="noStrike">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lnSpc>
                <a:spcPct val="100000"/>
              </a:lnSpc>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 en las tiendas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1" i="0" lang="es-ES" sz="66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es superada en un </a:t>
            </a:r>
            <a:r>
              <a:rPr b="1" i="0" lang="es-ES" sz="6600" u="none" cap="none" strike="noStrike">
                <a:solidFill>
                  <a:srgbClr val="00B0F0"/>
                </a:solidFill>
                <a:latin typeface="Calibri"/>
                <a:ea typeface="Calibri"/>
                <a:cs typeface="Calibri"/>
                <a:sym typeface="Calibri"/>
              </a:rPr>
              <a:t>52%</a:t>
            </a:r>
            <a:r>
              <a:rPr b="1" i="0" lang="es-ES" sz="2000" u="none" cap="none" strike="noStrike">
                <a:solidFill>
                  <a:srgbClr val="00B0F0"/>
                </a:solidFill>
                <a:latin typeface="Calibri"/>
                <a:ea typeface="Calibri"/>
                <a:cs typeface="Calibri"/>
                <a:sym typeface="Calibri"/>
              </a:rPr>
              <a:t>  de media. </a:t>
            </a:r>
            <a:endParaRPr b="0" i="0" sz="6000" u="none" cap="none" strike="noStrike">
              <a:solidFill>
                <a:schemeClr val="dk1"/>
              </a:solidFill>
              <a:latin typeface="Calibri"/>
              <a:ea typeface="Calibri"/>
              <a:cs typeface="Calibri"/>
              <a:sym typeface="Calibri"/>
            </a:endParaRPr>
          </a:p>
        </p:txBody>
      </p:sp>
      <p:pic>
        <p:nvPicPr>
          <p:cNvPr id="381" name="Google Shape;381;p44" title="Gráfico"/>
          <p:cNvPicPr preferRelativeResize="0"/>
          <p:nvPr/>
        </p:nvPicPr>
        <p:blipFill rotWithShape="1">
          <a:blip r:embed="rId3">
            <a:alphaModFix/>
          </a:blip>
          <a:srcRect b="0" l="0" r="0" t="0"/>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rotWithShape="1">
          <a:blip r:embed="rId3">
            <a:alphaModFix/>
          </a:blip>
          <a:srcRect b="0" l="0" r="0" t="0"/>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b="0" i="0" sz="1400" u="none" cap="none" strike="noStrike">
              <a:solidFill>
                <a:srgbClr val="073763"/>
              </a:solidFill>
              <a:latin typeface="Arial"/>
              <a:ea typeface="Arial"/>
              <a:cs typeface="Arial"/>
              <a:sym typeface="Aria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600"/>
              <a:buFont typeface="Noto Sans Symbols"/>
              <a:buNone/>
            </a:pPr>
            <a:r>
              <a:rPr b="1" i="0" lang="es-ES" sz="1600" u="none" cap="none" strike="noStrike">
                <a:solidFill>
                  <a:schemeClr val="dk1"/>
                </a:solidFill>
                <a:latin typeface="Quattrocento Sans"/>
                <a:ea typeface="Quattrocento Sans"/>
                <a:cs typeface="Quattrocento Sans"/>
                <a:sym typeface="Quattrocento Sans"/>
              </a:rPr>
              <a:t>Positiva = Muy adecuado +  Adecuado.          Negativa = Inadecuada+ Muy inadecuada.</a:t>
            </a:r>
            <a:endParaRPr b="0" i="0" sz="1400" u="none" cap="none" strike="noStrike">
              <a:solidFill>
                <a:srgbClr val="000000"/>
              </a:solidFill>
              <a:latin typeface="Arial"/>
              <a:ea typeface="Arial"/>
              <a:cs typeface="Arial"/>
              <a:sym typeface="Arial"/>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64%</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chemeClr val="dk1"/>
                  </a:solidFill>
                  <a:latin typeface="Quattrocento Sans"/>
                  <a:ea typeface="Quattrocento Sans"/>
                  <a:cs typeface="Quattrocento Sans"/>
                  <a:sym typeface="Quattrocento Sans"/>
                </a:rPr>
                <a:t>de los visitantes CACT </a:t>
              </a:r>
              <a:r>
                <a:rPr b="1" i="1" lang="es-ES" sz="1600" u="none" cap="none" strike="noStrike">
                  <a:solidFill>
                    <a:srgbClr val="000000"/>
                  </a:solidFill>
                  <a:latin typeface="Quattrocento Sans"/>
                  <a:ea typeface="Quattrocento Sans"/>
                  <a:cs typeface="Quattrocento Sans"/>
                  <a:sym typeface="Quattrocento Sans"/>
                </a:rPr>
                <a:t>valora positivamente la calidad precio.</a:t>
              </a:r>
              <a:endParaRPr b="0" i="1" sz="16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b="0" i="0" lang="es-ES" sz="1600" u="none" cap="none" strike="noStrike">
                <a:solidFill>
                  <a:srgbClr val="0052DE"/>
                </a:solidFill>
                <a:latin typeface="Quattrocento Sans"/>
                <a:ea typeface="Quattrocento Sans"/>
                <a:cs typeface="Quattrocento Sans"/>
                <a:sym typeface="Quattrocento Sans"/>
              </a:rPr>
              <a:t>    </a:t>
            </a:r>
            <a:r>
              <a:rPr b="0" i="0" lang="es-ES" sz="1600" u="none" cap="none" strike="noStrike">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320"/>
              </a:spcBef>
              <a:spcAft>
                <a:spcPts val="0"/>
              </a:spcAft>
              <a:buClr>
                <a:srgbClr val="888888"/>
              </a:buClr>
              <a:buSzPts val="1600"/>
              <a:buFont typeface="Noto Sans Symbols"/>
              <a:buNone/>
            </a:pPr>
            <a:r>
              <a:t/>
            </a:r>
            <a:endParaRPr b="0" i="0" sz="1600" u="none" cap="none" strike="noStrike">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Calidad-Precio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Calidad-Precio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Calidad-Precio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{9D21D2FC-DE82-4DB4-8CF8-00899B8ADB83}</a:tableStyleId>
              </a:tblPr>
              <a:tblGrid>
                <a:gridCol w="942975"/>
                <a:gridCol w="952500"/>
                <a:gridCol w="952500"/>
                <a:gridCol w="942975"/>
              </a:tblGrid>
              <a:tr h="1905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SUPERA</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CONFORME</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NO SUPERA</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Jameos</a:t>
                      </a:r>
                      <a:endParaRPr sz="10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46%</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23%</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31%</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Montañas</a:t>
                      </a:r>
                      <a:endParaRPr sz="10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53%</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29%</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18%</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Mirador</a:t>
                      </a:r>
                      <a:endParaRPr sz="10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69%</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24%</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8%</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Monumento</a:t>
                      </a:r>
                      <a:endParaRPr sz="10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33%</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0%</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67%</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t>Jardín</a:t>
                      </a:r>
                      <a:endParaRPr sz="1000" u="none" cap="none" strike="noStrike"/>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76%</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18%</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000"/>
                        <a:buFont typeface="Arial"/>
                        <a:buNone/>
                      </a:pPr>
                      <a:r>
                        <a:rPr lang="es-ES" sz="1000" u="none" cap="none" strike="noStrike"/>
                        <a:t>6%</a:t>
                      </a:r>
                      <a:endParaRPr sz="1000" u="none" cap="none" strike="noStrike"/>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latin typeface="Calibri"/>
                          <a:ea typeface="Calibri"/>
                          <a:cs typeface="Calibri"/>
                          <a:sym typeface="Calibri"/>
                        </a:rPr>
                        <a:t>CACT</a:t>
                      </a:r>
                      <a:endParaRPr sz="1000" u="none" cap="none" strike="noStrike">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ES" sz="1000" u="none" cap="none" strike="noStrike">
                          <a:latin typeface="Calibri"/>
                          <a:ea typeface="Calibri"/>
                          <a:cs typeface="Calibri"/>
                          <a:sym typeface="Calibri"/>
                        </a:rPr>
                        <a:t>63,72%</a:t>
                      </a:r>
                      <a:endParaRPr b="1" sz="1000" u="none" cap="none" strike="noStrike">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ES" sz="1000" u="none" cap="none" strike="noStrike">
                          <a:latin typeface="Calibri"/>
                          <a:ea typeface="Calibri"/>
                          <a:cs typeface="Calibri"/>
                          <a:sym typeface="Calibri"/>
                        </a:rPr>
                        <a:t>23,26%</a:t>
                      </a:r>
                      <a:endParaRPr b="1" sz="1000" u="none" cap="none" strike="noStrike">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b="1" lang="es-ES" sz="1000" u="none" cap="none" strike="noStrike">
                          <a:latin typeface="Calibri"/>
                          <a:ea typeface="Calibri"/>
                          <a:cs typeface="Calibri"/>
                          <a:sym typeface="Calibri"/>
                        </a:rPr>
                        <a:t>13,02%</a:t>
                      </a:r>
                      <a:endParaRPr b="1" sz="1000" u="none" cap="none" strike="noStrike">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rotWithShape="1">
          <a:blip r:embed="rId4">
            <a:alphaModFix/>
          </a:blip>
          <a:srcRect b="0" l="0" r="0" t="0"/>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b="0" i="0" sz="1400" u="none" cap="none" strike="noStrike">
              <a:solidFill>
                <a:srgbClr val="000000"/>
              </a:solidFill>
              <a:latin typeface="Arial"/>
              <a:ea typeface="Arial"/>
              <a:cs typeface="Arial"/>
              <a:sym typeface="Arial"/>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b="0" i="0" sz="1400" u="none" cap="none" strike="noStrike">
              <a:solidFill>
                <a:srgbClr val="000000"/>
              </a:solidFill>
              <a:latin typeface="Arial"/>
              <a:ea typeface="Arial"/>
              <a:cs typeface="Arial"/>
              <a:sym typeface="Arial"/>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Calidad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del producto</a:t>
              </a:r>
              <a:endParaRPr b="0" i="0" sz="1400" u="none" cap="none" strike="noStrike">
                <a:solidFill>
                  <a:srgbClr val="000000"/>
                </a:solidFill>
                <a:latin typeface="Arial"/>
                <a:ea typeface="Arial"/>
                <a:cs typeface="Arial"/>
                <a:sym typeface="Arial"/>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Variedad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de productos</a:t>
              </a:r>
              <a:endParaRPr b="0" i="0" sz="1400" u="none" cap="none" strike="noStrike">
                <a:solidFill>
                  <a:srgbClr val="000000"/>
                </a:solidFill>
                <a:latin typeface="Arial"/>
                <a:ea typeface="Arial"/>
                <a:cs typeface="Arial"/>
                <a:sym typeface="Arial"/>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Presentación de los productos en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Información Y asesoramiento del personal</a:t>
              </a:r>
              <a:endParaRPr b="0" i="0" sz="1400" u="none" cap="none" strike="noStrike">
                <a:solidFill>
                  <a:srgbClr val="000000"/>
                </a:solidFill>
                <a:latin typeface="Arial"/>
                <a:ea typeface="Arial"/>
                <a:cs typeface="Arial"/>
                <a:sym typeface="Arial"/>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ES" sz="1200" u="none" cap="none" strike="noStrike">
                  <a:solidFill>
                    <a:srgbClr val="0070C0"/>
                  </a:solidFill>
                  <a:latin typeface="Quattrocento Sans"/>
                  <a:ea typeface="Quattrocento Sans"/>
                  <a:cs typeface="Quattrocento Sans"/>
                  <a:sym typeface="Quattrocento Sans"/>
                </a:rPr>
                <a:t>Amabilidad y trato del personal</a:t>
              </a:r>
              <a:endParaRPr b="0" i="0" sz="1400" u="none" cap="none" strike="noStrike">
                <a:solidFill>
                  <a:srgbClr val="000000"/>
                </a:solidFill>
                <a:latin typeface="Arial"/>
                <a:ea typeface="Arial"/>
                <a:cs typeface="Arial"/>
                <a:sym typeface="Arial"/>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b="0" i="0" sz="1400" u="none" cap="none" strike="noStrike">
              <a:solidFill>
                <a:srgbClr val="000000"/>
              </a:solidFill>
              <a:latin typeface="Arial"/>
              <a:ea typeface="Arial"/>
              <a:cs typeface="Arial"/>
              <a:sym typeface="Arial"/>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Calidad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del producto</a:t>
              </a:r>
              <a:endParaRPr b="0" i="0" sz="1400" u="none" cap="none" strike="noStrike">
                <a:solidFill>
                  <a:srgbClr val="000000"/>
                </a:solidFill>
                <a:latin typeface="Arial"/>
                <a:ea typeface="Arial"/>
                <a:cs typeface="Arial"/>
                <a:sym typeface="Arial"/>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Calidad percibida 🡪 PRODUCTO</a:t>
            </a:r>
            <a:endParaRPr b="0" i="0" sz="1400" u="none" cap="none" strike="noStrike">
              <a:solidFill>
                <a:srgbClr val="073763"/>
              </a:solidFill>
              <a:latin typeface="Arial"/>
              <a:ea typeface="Arial"/>
              <a:cs typeface="Arial"/>
              <a:sym typeface="Aria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Variedad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de productos</a:t>
              </a:r>
              <a:endParaRPr b="0" i="0" sz="1400" u="none" cap="none" strike="noStrike">
                <a:solidFill>
                  <a:srgbClr val="000000"/>
                </a:solidFill>
                <a:latin typeface="Arial"/>
                <a:ea typeface="Arial"/>
                <a:cs typeface="Arial"/>
                <a:sym typeface="Arial"/>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Presentación de los productos en la tienda</a:t>
              </a:r>
              <a:endParaRPr b="0" i="0" sz="1400" u="none" cap="none" strike="noStrike">
                <a:solidFill>
                  <a:srgbClr val="000000"/>
                </a:solidFill>
                <a:latin typeface="Arial"/>
                <a:ea typeface="Arial"/>
                <a:cs typeface="Arial"/>
                <a:sym typeface="Arial"/>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Valoraciones positivas (bien y muy bien)                      </a:t>
            </a:r>
            <a:r>
              <a:rPr b="1" i="0" lang="es-ES" sz="1400" u="none" cap="none" strike="noStrike">
                <a:solidFill>
                  <a:schemeClr val="dk1"/>
                </a:solidFill>
                <a:latin typeface="Quattrocento Sans"/>
                <a:ea typeface="Quattrocento Sans"/>
                <a:cs typeface="Quattrocento Sans"/>
                <a:sym typeface="Quattrocento Sans"/>
              </a:rPr>
              <a:t>Media CACT ponderada               </a:t>
            </a:r>
            <a:endParaRPr b="1" i="0" sz="1400" u="none" cap="none" strike="noStrik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66% </a:t>
              </a:r>
              <a:endParaRPr b="0" i="0" sz="1400" u="none" cap="none" strike="noStrike">
                <a:solidFill>
                  <a:srgbClr val="000000"/>
                </a:solidFill>
                <a:latin typeface="Arial"/>
                <a:ea typeface="Arial"/>
                <a:cs typeface="Arial"/>
                <a:sym typeface="Arial"/>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Quattrocento Sans"/>
                  <a:ea typeface="Quattrocento Sans"/>
                  <a:cs typeface="Quattrocento Sans"/>
                  <a:sym typeface="Quattrocento Sans"/>
                </a:rPr>
                <a:t>En relación al producto, el factor mejor valorado es la </a:t>
              </a:r>
              <a:r>
                <a:rPr b="1" i="0" lang="es-ES" sz="1600" u="none" cap="none" strike="noStrike">
                  <a:solidFill>
                    <a:srgbClr val="00B0F0"/>
                  </a:solidFill>
                  <a:latin typeface="Quattrocento Sans"/>
                  <a:ea typeface="Quattrocento Sans"/>
                  <a:cs typeface="Quattrocento Sans"/>
                  <a:sym typeface="Quattrocento Sans"/>
                </a:rPr>
                <a:t>la presentación</a:t>
              </a:r>
              <a:r>
                <a:rPr b="1" i="0" lang="es-ES" sz="1600" u="none" cap="none" strike="noStrike">
                  <a:solidFill>
                    <a:srgbClr val="000000"/>
                  </a:solidFill>
                  <a:latin typeface="Quattrocento Sans"/>
                  <a:ea typeface="Quattrocento Sans"/>
                  <a:cs typeface="Quattrocento Sans"/>
                  <a:sym typeface="Quattrocento Sans"/>
                </a:rPr>
                <a:t> con un </a:t>
              </a:r>
              <a:endParaRPr b="0" i="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686"/>
            <a:chOff x="8766587" y="1839030"/>
            <a:chExt cx="950055" cy="781047"/>
          </a:xfrm>
        </p:grpSpPr>
        <p:sp>
          <p:nvSpPr>
            <p:cNvPr id="456" name="Google Shape;456;p47"/>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58% </a:t>
              </a:r>
              <a:endParaRPr b="0" i="0" sz="1400" u="none" cap="none" strike="noStrike">
                <a:solidFill>
                  <a:srgbClr val="000000"/>
                </a:solidFill>
                <a:latin typeface="Arial"/>
                <a:ea typeface="Arial"/>
                <a:cs typeface="Arial"/>
                <a:sym typeface="Arial"/>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Quattrocento Sans"/>
                  <a:ea typeface="Quattrocento Sans"/>
                  <a:cs typeface="Quattrocento Sans"/>
                  <a:sym typeface="Quattrocento Sans"/>
                </a:rPr>
                <a:t>Por su parte el peor valorado es la </a:t>
              </a:r>
              <a:r>
                <a:rPr b="1" i="0" lang="es-ES" sz="1600" u="none" cap="none" strike="noStrike">
                  <a:solidFill>
                    <a:srgbClr val="00B0F0"/>
                  </a:solidFill>
                  <a:latin typeface="Quattrocento Sans"/>
                  <a:ea typeface="Quattrocento Sans"/>
                  <a:cs typeface="Quattrocento Sans"/>
                  <a:sym typeface="Quattrocento Sans"/>
                </a:rPr>
                <a:t>variedad </a:t>
              </a:r>
              <a:r>
                <a:rPr b="1" i="0" lang="es-ES" sz="1600" u="none" cap="none" strike="noStrike">
                  <a:solidFill>
                    <a:schemeClr val="dk1"/>
                  </a:solidFill>
                  <a:latin typeface="Quattrocento Sans"/>
                  <a:ea typeface="Quattrocento Sans"/>
                  <a:cs typeface="Quattrocento Sans"/>
                  <a:sym typeface="Quattrocento Sans"/>
                </a:rPr>
                <a:t>con un</a:t>
              </a:r>
              <a:endParaRPr b="0" i="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rotWithShape="1">
          <a:blip r:embed="rId6">
            <a:alphaModFix/>
          </a:blip>
          <a:srcRect b="0" l="0" r="0" t="0"/>
          <a:stretch/>
        </p:blipFill>
        <p:spPr>
          <a:xfrm>
            <a:off x="1523425" y="1135825"/>
            <a:ext cx="4178799" cy="2581584"/>
          </a:xfrm>
          <a:prstGeom prst="rect">
            <a:avLst/>
          </a:prstGeom>
          <a:noFill/>
          <a:ln>
            <a:noFill/>
          </a:ln>
        </p:spPr>
      </p:pic>
      <p:pic>
        <p:nvPicPr>
          <p:cNvPr id="459" name="Google Shape;459;p47" title="Gráfico"/>
          <p:cNvPicPr preferRelativeResize="0"/>
          <p:nvPr/>
        </p:nvPicPr>
        <p:blipFill rotWithShape="1">
          <a:blip r:embed="rId7">
            <a:alphaModFix/>
          </a:blip>
          <a:srcRect b="0" l="0" r="0" t="0"/>
          <a:stretch/>
        </p:blipFill>
        <p:spPr>
          <a:xfrm>
            <a:off x="7434776" y="1135825"/>
            <a:ext cx="4236076" cy="2662553"/>
          </a:xfrm>
          <a:prstGeom prst="rect">
            <a:avLst/>
          </a:prstGeom>
          <a:noFill/>
          <a:ln>
            <a:noFill/>
          </a:ln>
        </p:spPr>
      </p:pic>
      <p:pic>
        <p:nvPicPr>
          <p:cNvPr id="460" name="Google Shape;460;p47" title="Gráfico"/>
          <p:cNvPicPr preferRelativeResize="0"/>
          <p:nvPr/>
        </p:nvPicPr>
        <p:blipFill rotWithShape="1">
          <a:blip r:embed="rId8">
            <a:alphaModFix/>
          </a:blip>
          <a:srcRect b="0" l="0" r="0" t="0"/>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Información y asesoramiento del personal</a:t>
              </a:r>
              <a:endParaRPr b="0" i="0" sz="1400" u="none" cap="none" strike="noStrike">
                <a:solidFill>
                  <a:srgbClr val="000000"/>
                </a:solidFill>
                <a:latin typeface="Arial"/>
                <a:ea typeface="Arial"/>
                <a:cs typeface="Arial"/>
                <a:sym typeface="Arial"/>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s-ES" sz="1600" u="none" cap="none" strike="noStrike">
                  <a:solidFill>
                    <a:srgbClr val="0070C0"/>
                  </a:solidFill>
                  <a:latin typeface="Quattrocento Sans"/>
                  <a:ea typeface="Quattrocento Sans"/>
                  <a:cs typeface="Quattrocento Sans"/>
                  <a:sym typeface="Quattrocento Sans"/>
                </a:rPr>
                <a:t>Amabilidad y trato del personal</a:t>
              </a:r>
              <a:endParaRPr b="0" i="0" sz="1400" u="none" cap="none" strike="noStrike">
                <a:solidFill>
                  <a:srgbClr val="000000"/>
                </a:solidFill>
                <a:latin typeface="Arial"/>
                <a:ea typeface="Arial"/>
                <a:cs typeface="Arial"/>
                <a:sym typeface="Arial"/>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i="0" lang="es-ES" sz="3200" u="none" cap="none" strike="noStrike">
                <a:solidFill>
                  <a:srgbClr val="0070C0"/>
                </a:solidFill>
                <a:latin typeface="Quattrocento Sans"/>
                <a:ea typeface="Quattrocento Sans"/>
                <a:cs typeface="Quattrocento Sans"/>
                <a:sym typeface="Quattrocento Sans"/>
              </a:rPr>
              <a:t>Calidad percibida 🡪 SERVICIO</a:t>
            </a:r>
            <a:endParaRPr b="0" i="0" sz="1400" u="none" cap="none" strike="noStrike">
              <a:solidFill>
                <a:srgbClr val="000000"/>
              </a:solidFill>
              <a:latin typeface="Arial"/>
              <a:ea typeface="Arial"/>
              <a:cs typeface="Arial"/>
              <a:sym typeface="Arial"/>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lnSpc>
                <a:spcPct val="100000"/>
              </a:lnSpc>
              <a:spcBef>
                <a:spcPts val="0"/>
              </a:spcBef>
              <a:spcAft>
                <a:spcPts val="0"/>
              </a:spcAft>
              <a:buSzPts val="1700"/>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b="0" i="0" lang="es-ES" sz="2200" u="none" cap="none" strike="noStrike">
                <a:solidFill>
                  <a:schemeClr val="dk1"/>
                </a:solidFill>
                <a:latin typeface="Quattrocento Sans"/>
                <a:ea typeface="Quattrocento Sans"/>
                <a:cs typeface="Quattrocento Sans"/>
                <a:sym typeface="Quattrocento Sans"/>
              </a:rPr>
              <a:t>En la red CACT la amabilidad es valorada con un</a:t>
            </a:r>
            <a:r>
              <a:rPr b="1" i="0" lang="es-ES" sz="2200" u="none" cap="none" strike="noStrike">
                <a:solidFill>
                  <a:schemeClr val="dk1"/>
                </a:solidFill>
                <a:latin typeface="Quattrocento Sans"/>
                <a:ea typeface="Quattrocento Sans"/>
                <a:cs typeface="Quattrocento Sans"/>
                <a:sym typeface="Quattrocento Sans"/>
              </a:rPr>
              <a:t> 70%</a:t>
            </a:r>
            <a:r>
              <a:rPr b="0" i="0" lang="es-ES" sz="2200" u="none" cap="none" strike="noStrike">
                <a:solidFill>
                  <a:schemeClr val="dk1"/>
                </a:solidFill>
                <a:latin typeface="Quattrocento Sans"/>
                <a:ea typeface="Quattrocento Sans"/>
                <a:cs typeface="Quattrocento Sans"/>
                <a:sym typeface="Quattrocento Sans"/>
              </a:rPr>
              <a:t> de menciones positivas de media frente a las </a:t>
            </a:r>
            <a:r>
              <a:rPr b="1" i="0" lang="es-ES" sz="2200" u="none" cap="none" strike="noStrike">
                <a:solidFill>
                  <a:schemeClr val="dk1"/>
                </a:solidFill>
                <a:latin typeface="Quattrocento Sans"/>
                <a:ea typeface="Quattrocento Sans"/>
                <a:cs typeface="Quattrocento Sans"/>
                <a:sym typeface="Quattrocento Sans"/>
              </a:rPr>
              <a:t>63% </a:t>
            </a:r>
            <a:r>
              <a:rPr b="0" i="0" lang="es-ES" sz="2200" u="none" cap="none" strike="noStrike">
                <a:solidFill>
                  <a:schemeClr val="dk1"/>
                </a:solidFill>
                <a:latin typeface="Quattrocento Sans"/>
                <a:ea typeface="Quattrocento Sans"/>
                <a:cs typeface="Quattrocento Sans"/>
                <a:sym typeface="Quattrocento Sans"/>
              </a:rPr>
              <a:t>de la información. </a:t>
            </a:r>
            <a:endParaRPr b="0" i="0" sz="2200" u="none" cap="none" strike="noStrike">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b="0" i="0" lang="es-ES" sz="2200" u="none" cap="none" strike="noStrike">
                <a:solidFill>
                  <a:schemeClr val="dk1"/>
                </a:solidFill>
                <a:latin typeface="Quattrocento Sans"/>
                <a:ea typeface="Quattrocento Sans"/>
                <a:cs typeface="Quattrocento Sans"/>
                <a:sym typeface="Quattrocento Sans"/>
              </a:rPr>
              <a:t>El centro mejor valorado tanto en amabilidad y trato del personal como en la información y asesoramiento personal es Mirador del Río. El que menos, en ambos casos es la tienda de Monumento (tener en cuenta que el error muestral para este último es muy alto).</a:t>
            </a:r>
            <a:endParaRPr b="0" i="0" sz="2200" u="none" cap="none" strike="noStrike">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b="0" i="0" sz="2000" u="none" cap="none" strike="noStrike">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Valoraciones positivas (bien y muy bien)                      </a:t>
            </a:r>
            <a:r>
              <a:rPr b="1" i="0" lang="es-ES" sz="1400" u="none" cap="none" strike="noStrike">
                <a:solidFill>
                  <a:schemeClr val="dk1"/>
                </a:solidFill>
                <a:latin typeface="Quattrocento Sans"/>
                <a:ea typeface="Quattrocento Sans"/>
                <a:cs typeface="Quattrocento Sans"/>
                <a:sym typeface="Quattrocento Sans"/>
              </a:rPr>
              <a:t>Media CACT ponderada               </a:t>
            </a:r>
            <a:r>
              <a:rPr b="1" i="0" lang="es-ES" sz="1400" u="none" cap="none" strike="noStrike">
                <a:solidFill>
                  <a:srgbClr val="0052DE"/>
                </a:solidFill>
                <a:latin typeface="Quattrocento Sans"/>
                <a:ea typeface="Quattrocento Sans"/>
                <a:cs typeface="Quattrocento Sans"/>
                <a:sym typeface="Quattrocento Sans"/>
              </a:rPr>
              <a:t>                </a:t>
            </a:r>
            <a:endParaRPr b="1" i="0" sz="1400" u="none" cap="none" strike="noStrik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rotWithShape="1">
          <a:blip r:embed="rId5">
            <a:alphaModFix/>
          </a:blip>
          <a:srcRect b="0" l="0" r="0" t="0"/>
          <a:stretch/>
        </p:blipFill>
        <p:spPr>
          <a:xfrm>
            <a:off x="1449900" y="1160000"/>
            <a:ext cx="4560724" cy="2807438"/>
          </a:xfrm>
          <a:prstGeom prst="rect">
            <a:avLst/>
          </a:prstGeom>
          <a:noFill/>
          <a:ln>
            <a:noFill/>
          </a:ln>
        </p:spPr>
      </p:pic>
      <p:pic>
        <p:nvPicPr>
          <p:cNvPr id="477" name="Google Shape;477;p48" title="Gráfico"/>
          <p:cNvPicPr preferRelativeResize="0"/>
          <p:nvPr/>
        </p:nvPicPr>
        <p:blipFill rotWithShape="1">
          <a:blip r:embed="rId6">
            <a:alphaModFix/>
          </a:blip>
          <a:srcRect b="0" l="0" r="0" t="0"/>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