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109011-4580-45D5-8320-AD3524F2322E}">
  <a:tblStyle styleId="{63109011-4580-45D5-8320-AD3524F2322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82" name="Google Shape;482;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11" name="Google Shape;511;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24" name="Google Shape;524;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37" name="Google Shape;537;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48" name="Google Shape;548;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c0d22c0d8_0_10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13c0d22c0d8_0_10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67" name="Google Shape;567;g13c0d22c0d8_0_10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c0d22c0d8_0_2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13c0d22c0d8_0_2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0" name="Google Shape;580;g13c0d22c0d8_0_2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c0d22c0d8_0_3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3c0d22c0d8_0_3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4" name="Google Shape;594;g13c0d22c0d8_0_3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c0d22c0d8_0_42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13c0d22c0d8_0_42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5" name="Google Shape;605;g13c0d22c0d8_0_42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3c0d22c0d8_0_4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13c0d22c0d8_0_4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5" name="Google Shape;615;g13c0d22c0d8_0_4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316" name="Google Shape;316;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7" name="Google Shape;317;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58" name="Google Shape;358;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72" name="Google Shape;372;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384" name="Google Shape;384;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37" name="Google Shape;437;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64" name="Google Shape;464;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204" name="Shape 204"/>
        <p:cNvGrpSpPr/>
        <p:nvPr/>
      </p:nvGrpSpPr>
      <p:grpSpPr>
        <a:xfrm>
          <a:off x="0" y="0"/>
          <a:ext cx="0" cy="0"/>
          <a:chOff x="0" y="0"/>
          <a:chExt cx="0" cy="0"/>
        </a:xfrm>
      </p:grpSpPr>
      <p:sp>
        <p:nvSpPr>
          <p:cNvPr id="205" name="Google Shape;205;p2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2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8" name="Shape 208"/>
        <p:cNvGrpSpPr/>
        <p:nvPr/>
      </p:nvGrpSpPr>
      <p:grpSpPr>
        <a:xfrm>
          <a:off x="0" y="0"/>
          <a:ext cx="0" cy="0"/>
          <a:chOff x="0" y="0"/>
          <a:chExt cx="0" cy="0"/>
        </a:xfrm>
      </p:grpSpPr>
      <p:pic>
        <p:nvPicPr>
          <p:cNvPr descr="C:\Users\jnsch\Desktop\O14ThemesHandoffs\WorkingFiles\FinalHanoff\Sketchbook\Cover.jpg" id="209" name="Google Shape;209;p30"/>
          <p:cNvPicPr preferRelativeResize="0"/>
          <p:nvPr/>
        </p:nvPicPr>
        <p:blipFill rotWithShape="1">
          <a:blip r:embed="rId2">
            <a:alphaModFix/>
          </a:blip>
          <a:srcRect b="0" l="0" r="0" t="0"/>
          <a:stretch/>
        </p:blipFill>
        <p:spPr>
          <a:xfrm>
            <a:off x="0" y="0"/>
            <a:ext cx="12190414" cy="6859588"/>
          </a:xfrm>
          <a:prstGeom prst="rect">
            <a:avLst/>
          </a:prstGeom>
          <a:noFill/>
          <a:ln>
            <a:noFill/>
          </a:ln>
        </p:spPr>
      </p:pic>
      <p:grpSp>
        <p:nvGrpSpPr>
          <p:cNvPr id="210" name="Google Shape;210;p30"/>
          <p:cNvGrpSpPr/>
          <p:nvPr/>
        </p:nvGrpSpPr>
        <p:grpSpPr>
          <a:xfrm rot="-1066413">
            <a:off x="785032" y="205816"/>
            <a:ext cx="3344703" cy="2528199"/>
            <a:chOff x="494947" y="417279"/>
            <a:chExt cx="2417688" cy="2421351"/>
          </a:xfrm>
        </p:grpSpPr>
        <p:sp>
          <p:nvSpPr>
            <p:cNvPr id="211" name="Google Shape;211;p30"/>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12" name="Google Shape;212;p30"/>
            <p:cNvSpPr/>
            <p:nvPr/>
          </p:nvSpPr>
          <p:spPr>
            <a:xfrm>
              <a:off x="590935" y="417279"/>
              <a:ext cx="2321700" cy="2321700"/>
            </a:xfrm>
            <a:prstGeom prst="rect">
              <a:avLst/>
            </a:prstGeom>
            <a:gradFill>
              <a:gsLst>
                <a:gs pos="0">
                  <a:srgbClr val="FAE148"/>
                </a:gs>
                <a:gs pos="100000">
                  <a:srgbClr val="FFEB63"/>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13" name="Google Shape;213;p30"/>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14" name="Google Shape;214;p30"/>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5" name="Google Shape;215;p30"/>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6" name="Google Shape;216;p30"/>
          <p:cNvSpPr txBox="1"/>
          <p:nvPr>
            <p:ph type="ctrTitle"/>
          </p:nvPr>
        </p:nvSpPr>
        <p:spPr>
          <a:xfrm rot="359914">
            <a:off x="4452435" y="3016408"/>
            <a:ext cx="6461982" cy="1599981"/>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000100"/>
              </a:buClr>
              <a:buSzPts val="5700"/>
              <a:buFont typeface="Quattrocento Sans"/>
              <a:buNone/>
              <a:defRPr sz="5700">
                <a:solidFill>
                  <a:srgbClr val="000100"/>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0"/>
          <p:cNvSpPr txBox="1"/>
          <p:nvPr>
            <p:ph idx="1" type="subTitle"/>
          </p:nvPr>
        </p:nvSpPr>
        <p:spPr>
          <a:xfrm rot="360063">
            <a:off x="4266731" y="4768078"/>
            <a:ext cx="6447834" cy="1041012"/>
          </a:xfrm>
          <a:prstGeom prst="rect">
            <a:avLst/>
          </a:prstGeom>
          <a:noFill/>
          <a:ln>
            <a:noFill/>
          </a:ln>
        </p:spPr>
        <p:txBody>
          <a:bodyPr anchorCtr="0" anchor="t" bIns="54425" lIns="108850" spcFirstLastPara="1" rIns="108850" wrap="square" tIns="54425">
            <a:noAutofit/>
          </a:bodyPr>
          <a:lstStyle>
            <a:lvl1pPr lvl="0" rtl="0" algn="ctr">
              <a:spcBef>
                <a:spcPts val="420"/>
              </a:spcBef>
              <a:spcAft>
                <a:spcPts val="0"/>
              </a:spcAft>
              <a:buSzPts val="1995"/>
              <a:buNone/>
              <a:defRPr sz="2100">
                <a:solidFill>
                  <a:srgbClr val="000100"/>
                </a:solidFill>
              </a:defRPr>
            </a:lvl1pPr>
            <a:lvl2pPr lvl="1" rtl="0" algn="ctr">
              <a:spcBef>
                <a:spcPts val="520"/>
              </a:spcBef>
              <a:spcAft>
                <a:spcPts val="0"/>
              </a:spcAft>
              <a:buSzPts val="2470"/>
              <a:buNone/>
              <a:defRPr>
                <a:solidFill>
                  <a:srgbClr val="888888"/>
                </a:solidFill>
              </a:defRPr>
            </a:lvl2pPr>
            <a:lvl3pPr lvl="2" rtl="0" algn="ctr">
              <a:spcBef>
                <a:spcPts val="480"/>
              </a:spcBef>
              <a:spcAft>
                <a:spcPts val="0"/>
              </a:spcAft>
              <a:buSzPts val="2280"/>
              <a:buNone/>
              <a:defRPr>
                <a:solidFill>
                  <a:srgbClr val="888888"/>
                </a:solidFill>
              </a:defRPr>
            </a:lvl3pPr>
            <a:lvl4pPr lvl="3" rtl="0" algn="ctr">
              <a:spcBef>
                <a:spcPts val="380"/>
              </a:spcBef>
              <a:spcAft>
                <a:spcPts val="0"/>
              </a:spcAft>
              <a:buSzPts val="1805"/>
              <a:buNone/>
              <a:defRPr>
                <a:solidFill>
                  <a:srgbClr val="888888"/>
                </a:solidFill>
              </a:defRPr>
            </a:lvl4pPr>
            <a:lvl5pPr lvl="4" rtl="0" algn="ctr">
              <a:spcBef>
                <a:spcPts val="340"/>
              </a:spcBef>
              <a:spcAft>
                <a:spcPts val="0"/>
              </a:spcAft>
              <a:buSzPts val="1615"/>
              <a:buNone/>
              <a:defRPr>
                <a:solidFill>
                  <a:srgbClr val="888888"/>
                </a:solidFill>
              </a:defRPr>
            </a:lvl5pPr>
            <a:lvl6pPr lvl="5" rtl="0" algn="ctr">
              <a:spcBef>
                <a:spcPts val="340"/>
              </a:spcBef>
              <a:spcAft>
                <a:spcPts val="0"/>
              </a:spcAft>
              <a:buSzPts val="1615"/>
              <a:buNone/>
              <a:defRPr>
                <a:solidFill>
                  <a:srgbClr val="888888"/>
                </a:solidFill>
              </a:defRPr>
            </a:lvl6pPr>
            <a:lvl7pPr lvl="6" rtl="0" algn="ctr">
              <a:spcBef>
                <a:spcPts val="340"/>
              </a:spcBef>
              <a:spcAft>
                <a:spcPts val="0"/>
              </a:spcAft>
              <a:buSzPts val="1615"/>
              <a:buNone/>
              <a:defRPr>
                <a:solidFill>
                  <a:srgbClr val="888888"/>
                </a:solidFill>
              </a:defRPr>
            </a:lvl7pPr>
            <a:lvl8pPr lvl="7" rtl="0" algn="ctr">
              <a:spcBef>
                <a:spcPts val="340"/>
              </a:spcBef>
              <a:spcAft>
                <a:spcPts val="0"/>
              </a:spcAft>
              <a:buSzPts val="1615"/>
              <a:buNone/>
              <a:defRPr>
                <a:solidFill>
                  <a:srgbClr val="888888"/>
                </a:solidFill>
              </a:defRPr>
            </a:lvl8pPr>
            <a:lvl9pPr lvl="8" rtl="0" algn="ctr">
              <a:spcBef>
                <a:spcPts val="340"/>
              </a:spcBef>
              <a:spcAft>
                <a:spcPts val="0"/>
              </a:spcAft>
              <a:buSzPts val="1615"/>
              <a:buNone/>
              <a:defRPr>
                <a:solidFill>
                  <a:srgbClr val="888888"/>
                </a:solidFill>
              </a:defRPr>
            </a:lvl9pPr>
          </a:lstStyle>
          <a:p/>
        </p:txBody>
      </p:sp>
      <p:sp>
        <p:nvSpPr>
          <p:cNvPr id="218" name="Google Shape;218;p30"/>
          <p:cNvSpPr txBox="1"/>
          <p:nvPr>
            <p:ph idx="10" type="dt"/>
          </p:nvPr>
        </p:nvSpPr>
        <p:spPr>
          <a:xfrm rot="-1079876">
            <a:off x="1284207" y="5062755"/>
            <a:ext cx="2624419" cy="534978"/>
          </a:xfrm>
          <a:prstGeom prst="rect">
            <a:avLst/>
          </a:prstGeom>
          <a:noFill/>
          <a:ln>
            <a:noFill/>
          </a:ln>
        </p:spPr>
        <p:txBody>
          <a:bodyPr anchorCtr="0" anchor="t" bIns="54425" lIns="108850" spcFirstLastPara="1" rIns="108850" wrap="square" tIns="54425">
            <a:noAutofit/>
          </a:bodyPr>
          <a:lstStyle>
            <a:lvl1pPr lvl="0" rtl="0" algn="ctr">
              <a:spcBef>
                <a:spcPts val="0"/>
              </a:spcBef>
              <a:spcAft>
                <a:spcPts val="0"/>
              </a:spcAft>
              <a:buSzPts val="1400"/>
              <a:buNone/>
              <a:defRPr sz="26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0"/>
          <p:cNvSpPr txBox="1"/>
          <p:nvPr>
            <p:ph idx="11" type="ftr"/>
          </p:nvPr>
        </p:nvSpPr>
        <p:spPr>
          <a:xfrm rot="-1079826">
            <a:off x="863319" y="4136379"/>
            <a:ext cx="2780862" cy="835246"/>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sz="1900">
                <a:solidFill>
                  <a:srgbClr val="2F2F2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0" name="Google Shape;220;p30"/>
          <p:cNvSpPr txBox="1"/>
          <p:nvPr>
            <p:ph idx="12" type="sldNum"/>
          </p:nvPr>
        </p:nvSpPr>
        <p:spPr>
          <a:xfrm rot="-1080250">
            <a:off x="2641632" y="5511018"/>
            <a:ext cx="984192" cy="426824"/>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b="0" sz="1700">
                <a:solidFill>
                  <a:srgbClr val="0052DE"/>
                </a:solidFill>
                <a:latin typeface="Arial"/>
                <a:ea typeface="Arial"/>
                <a:cs typeface="Arial"/>
                <a:sym typeface="Arial"/>
              </a:defRPr>
            </a:lvl1pPr>
            <a:lvl2pPr indent="0" lvl="1" marL="0" rtl="0" algn="r">
              <a:spcBef>
                <a:spcPts val="0"/>
              </a:spcBef>
              <a:buNone/>
              <a:defRPr b="0" sz="1700">
                <a:solidFill>
                  <a:srgbClr val="0052DE"/>
                </a:solidFill>
                <a:latin typeface="Arial"/>
                <a:ea typeface="Arial"/>
                <a:cs typeface="Arial"/>
                <a:sym typeface="Arial"/>
              </a:defRPr>
            </a:lvl2pPr>
            <a:lvl3pPr indent="0" lvl="2" marL="0" rtl="0" algn="r">
              <a:spcBef>
                <a:spcPts val="0"/>
              </a:spcBef>
              <a:buNone/>
              <a:defRPr b="0" sz="1700">
                <a:solidFill>
                  <a:srgbClr val="0052DE"/>
                </a:solidFill>
                <a:latin typeface="Arial"/>
                <a:ea typeface="Arial"/>
                <a:cs typeface="Arial"/>
                <a:sym typeface="Arial"/>
              </a:defRPr>
            </a:lvl3pPr>
            <a:lvl4pPr indent="0" lvl="3" marL="0" rtl="0" algn="r">
              <a:spcBef>
                <a:spcPts val="0"/>
              </a:spcBef>
              <a:buNone/>
              <a:defRPr b="0" sz="1700">
                <a:solidFill>
                  <a:srgbClr val="0052DE"/>
                </a:solidFill>
                <a:latin typeface="Arial"/>
                <a:ea typeface="Arial"/>
                <a:cs typeface="Arial"/>
                <a:sym typeface="Arial"/>
              </a:defRPr>
            </a:lvl4pPr>
            <a:lvl5pPr indent="0" lvl="4" marL="0" rtl="0" algn="r">
              <a:spcBef>
                <a:spcPts val="0"/>
              </a:spcBef>
              <a:buNone/>
              <a:defRPr b="0" sz="1700">
                <a:solidFill>
                  <a:srgbClr val="0052DE"/>
                </a:solidFill>
                <a:latin typeface="Arial"/>
                <a:ea typeface="Arial"/>
                <a:cs typeface="Arial"/>
                <a:sym typeface="Arial"/>
              </a:defRPr>
            </a:lvl5pPr>
            <a:lvl6pPr indent="0" lvl="5" marL="0" rtl="0" algn="r">
              <a:spcBef>
                <a:spcPts val="0"/>
              </a:spcBef>
              <a:buNone/>
              <a:defRPr b="0" sz="1700">
                <a:solidFill>
                  <a:srgbClr val="0052DE"/>
                </a:solidFill>
                <a:latin typeface="Arial"/>
                <a:ea typeface="Arial"/>
                <a:cs typeface="Arial"/>
                <a:sym typeface="Arial"/>
              </a:defRPr>
            </a:lvl6pPr>
            <a:lvl7pPr indent="0" lvl="6" marL="0" rtl="0" algn="r">
              <a:spcBef>
                <a:spcPts val="0"/>
              </a:spcBef>
              <a:buNone/>
              <a:defRPr b="0" sz="1700">
                <a:solidFill>
                  <a:srgbClr val="0052DE"/>
                </a:solidFill>
                <a:latin typeface="Arial"/>
                <a:ea typeface="Arial"/>
                <a:cs typeface="Arial"/>
                <a:sym typeface="Arial"/>
              </a:defRPr>
            </a:lvl7pPr>
            <a:lvl8pPr indent="0" lvl="7" marL="0" rtl="0" algn="r">
              <a:spcBef>
                <a:spcPts val="0"/>
              </a:spcBef>
              <a:buNone/>
              <a:defRPr b="0" sz="1700">
                <a:solidFill>
                  <a:srgbClr val="0052DE"/>
                </a:solidFill>
                <a:latin typeface="Arial"/>
                <a:ea typeface="Arial"/>
                <a:cs typeface="Arial"/>
                <a:sym typeface="Arial"/>
              </a:defRPr>
            </a:lvl8pPr>
            <a:lvl9pPr indent="0" lvl="8" marL="0" rt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21" name="Google Shape;221;p30"/>
          <p:cNvPicPr preferRelativeResize="0"/>
          <p:nvPr/>
        </p:nvPicPr>
        <p:blipFill rotWithShape="1">
          <a:blip r:embed="rId5">
            <a:alphaModFix/>
          </a:blip>
          <a:srcRect b="0" l="0" r="0" t="0"/>
          <a:stretch/>
        </p:blipFill>
        <p:spPr>
          <a:xfrm>
            <a:off x="0" y="5881462"/>
            <a:ext cx="12190414" cy="330276"/>
          </a:xfrm>
          <a:prstGeom prst="rect">
            <a:avLst/>
          </a:prstGeom>
          <a:noFill/>
          <a:ln>
            <a:noFill/>
          </a:ln>
          <a:effectLst>
            <a:outerShdw blurRad="63500" rotWithShape="0" algn="t" dir="5400000" dist="38100">
              <a:srgbClr val="000000">
                <a:alpha val="58819"/>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22" name="Shape 222"/>
        <p:cNvGrpSpPr/>
        <p:nvPr/>
      </p:nvGrpSpPr>
      <p:grpSpPr>
        <a:xfrm>
          <a:off x="0" y="0"/>
          <a:ext cx="0" cy="0"/>
          <a:chOff x="0" y="0"/>
          <a:chExt cx="0" cy="0"/>
        </a:xfrm>
      </p:grpSpPr>
      <p:sp>
        <p:nvSpPr>
          <p:cNvPr id="223" name="Google Shape;223;p31"/>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31"/>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25" name="Google Shape;225;p31"/>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p31"/>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p31"/>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8" name="Shape 228"/>
        <p:cNvGrpSpPr/>
        <p:nvPr/>
      </p:nvGrpSpPr>
      <p:grpSpPr>
        <a:xfrm>
          <a:off x="0" y="0"/>
          <a:ext cx="0" cy="0"/>
          <a:chOff x="0" y="0"/>
          <a:chExt cx="0" cy="0"/>
        </a:xfrm>
      </p:grpSpPr>
      <p:sp>
        <p:nvSpPr>
          <p:cNvPr id="229" name="Google Shape;229;p32"/>
          <p:cNvSpPr txBox="1"/>
          <p:nvPr>
            <p:ph type="title"/>
          </p:nvPr>
        </p:nvSpPr>
        <p:spPr>
          <a:xfrm>
            <a:off x="734945" y="1498340"/>
            <a:ext cx="10720500" cy="20976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b="0" sz="57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32"/>
          <p:cNvSpPr txBox="1"/>
          <p:nvPr>
            <p:ph idx="1" type="body"/>
          </p:nvPr>
        </p:nvSpPr>
        <p:spPr>
          <a:xfrm>
            <a:off x="1117454" y="3755272"/>
            <a:ext cx="9955500" cy="15006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480"/>
              </a:spcBef>
              <a:spcAft>
                <a:spcPts val="0"/>
              </a:spcAft>
              <a:buSzPts val="2280"/>
              <a:buNone/>
              <a:defRPr sz="2400">
                <a:solidFill>
                  <a:srgbClr val="888888"/>
                </a:solidFill>
              </a:defRPr>
            </a:lvl1pPr>
            <a:lvl2pPr indent="-228600" lvl="1" marL="914400" rtl="0" algn="l">
              <a:spcBef>
                <a:spcPts val="420"/>
              </a:spcBef>
              <a:spcAft>
                <a:spcPts val="0"/>
              </a:spcAft>
              <a:buSzPts val="1995"/>
              <a:buNone/>
              <a:defRPr sz="2100">
                <a:solidFill>
                  <a:srgbClr val="888888"/>
                </a:solidFill>
              </a:defRPr>
            </a:lvl2pPr>
            <a:lvl3pPr indent="-228600" lvl="2" marL="1371600" rtl="0" algn="l">
              <a:spcBef>
                <a:spcPts val="380"/>
              </a:spcBef>
              <a:spcAft>
                <a:spcPts val="0"/>
              </a:spcAft>
              <a:buSzPts val="1805"/>
              <a:buNone/>
              <a:defRPr sz="1900">
                <a:solidFill>
                  <a:srgbClr val="888888"/>
                </a:solidFill>
              </a:defRPr>
            </a:lvl3pPr>
            <a:lvl4pPr indent="-228600" lvl="3" marL="1828800" rtl="0" algn="l">
              <a:spcBef>
                <a:spcPts val="340"/>
              </a:spcBef>
              <a:spcAft>
                <a:spcPts val="0"/>
              </a:spcAft>
              <a:buSzPts val="1615"/>
              <a:buNone/>
              <a:defRPr sz="1700">
                <a:solidFill>
                  <a:srgbClr val="888888"/>
                </a:solidFill>
              </a:defRPr>
            </a:lvl4pPr>
            <a:lvl5pPr indent="-228600" lvl="4" marL="2286000" rtl="0" algn="l">
              <a:spcBef>
                <a:spcPts val="340"/>
              </a:spcBef>
              <a:spcAft>
                <a:spcPts val="0"/>
              </a:spcAft>
              <a:buSzPts val="1615"/>
              <a:buNone/>
              <a:defRPr sz="1700">
                <a:solidFill>
                  <a:srgbClr val="888888"/>
                </a:solidFill>
              </a:defRPr>
            </a:lvl5pPr>
            <a:lvl6pPr indent="-228600" lvl="5" marL="2743200" rtl="0" algn="l">
              <a:spcBef>
                <a:spcPts val="340"/>
              </a:spcBef>
              <a:spcAft>
                <a:spcPts val="0"/>
              </a:spcAft>
              <a:buSzPts val="1615"/>
              <a:buNone/>
              <a:defRPr sz="1700">
                <a:solidFill>
                  <a:srgbClr val="888888"/>
                </a:solidFill>
              </a:defRPr>
            </a:lvl6pPr>
            <a:lvl7pPr indent="-228600" lvl="6" marL="3200400" rtl="0" algn="l">
              <a:spcBef>
                <a:spcPts val="340"/>
              </a:spcBef>
              <a:spcAft>
                <a:spcPts val="0"/>
              </a:spcAft>
              <a:buSzPts val="1615"/>
              <a:buNone/>
              <a:defRPr sz="1700">
                <a:solidFill>
                  <a:srgbClr val="888888"/>
                </a:solidFill>
              </a:defRPr>
            </a:lvl7pPr>
            <a:lvl8pPr indent="-228600" lvl="7" marL="3657600" rtl="0" algn="l">
              <a:spcBef>
                <a:spcPts val="340"/>
              </a:spcBef>
              <a:spcAft>
                <a:spcPts val="0"/>
              </a:spcAft>
              <a:buSzPts val="1615"/>
              <a:buNone/>
              <a:defRPr sz="1700">
                <a:solidFill>
                  <a:srgbClr val="888888"/>
                </a:solidFill>
              </a:defRPr>
            </a:lvl8pPr>
            <a:lvl9pPr indent="-228600" lvl="8" marL="4114800" rtl="0" algn="l">
              <a:spcBef>
                <a:spcPts val="340"/>
              </a:spcBef>
              <a:spcAft>
                <a:spcPts val="0"/>
              </a:spcAft>
              <a:buSzPts val="1615"/>
              <a:buNone/>
              <a:defRPr sz="1700">
                <a:solidFill>
                  <a:srgbClr val="888888"/>
                </a:solidFill>
              </a:defRPr>
            </a:lvl9pPr>
          </a:lstStyle>
          <a:p/>
        </p:txBody>
      </p:sp>
      <p:sp>
        <p:nvSpPr>
          <p:cNvPr id="231" name="Google Shape;231;p32"/>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34" name="Shape 234"/>
        <p:cNvGrpSpPr/>
        <p:nvPr/>
      </p:nvGrpSpPr>
      <p:grpSpPr>
        <a:xfrm>
          <a:off x="0" y="0"/>
          <a:ext cx="0" cy="0"/>
          <a:chOff x="0" y="0"/>
          <a:chExt cx="0" cy="0"/>
        </a:xfrm>
      </p:grpSpPr>
      <p:sp>
        <p:nvSpPr>
          <p:cNvPr id="235" name="Google Shape;235;p33"/>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33"/>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7" name="Google Shape;237;p33"/>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3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3"/>
          <p:cNvSpPr txBox="1"/>
          <p:nvPr>
            <p:ph idx="1" type="body"/>
          </p:nvPr>
        </p:nvSpPr>
        <p:spPr>
          <a:xfrm>
            <a:off x="1121518"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40" name="Google Shape;240;p33"/>
          <p:cNvSpPr txBox="1"/>
          <p:nvPr>
            <p:ph idx="2" type="body"/>
          </p:nvPr>
        </p:nvSpPr>
        <p:spPr>
          <a:xfrm>
            <a:off x="6192730"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3" name="Google Shape;243;p34"/>
          <p:cNvSpPr txBox="1"/>
          <p:nvPr>
            <p:ph idx="1" type="body"/>
          </p:nvPr>
        </p:nvSpPr>
        <p:spPr>
          <a:xfrm>
            <a:off x="1121518" y="2038860"/>
            <a:ext cx="40227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4" name="Google Shape;244;p34"/>
          <p:cNvSpPr txBox="1"/>
          <p:nvPr>
            <p:ph idx="2" type="body"/>
          </p:nvPr>
        </p:nvSpPr>
        <p:spPr>
          <a:xfrm>
            <a:off x="7053870" y="2038859"/>
            <a:ext cx="40191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5" name="Google Shape;245;p34"/>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34"/>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34"/>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48" name="Google Shape;248;p34"/>
          <p:cNvSpPr/>
          <p:nvPr/>
        </p:nvSpPr>
        <p:spPr>
          <a:xfrm rot="-1328433">
            <a:off x="5243459" y="4281437"/>
            <a:ext cx="1717970" cy="722847"/>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49" name="Google Shape;249;p34"/>
          <p:cNvSpPr/>
          <p:nvPr/>
        </p:nvSpPr>
        <p:spPr>
          <a:xfrm rot="9379282">
            <a:off x="5234751" y="3317485"/>
            <a:ext cx="1716468" cy="722251"/>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50" name="Google Shape;250;p34"/>
          <p:cNvSpPr txBox="1"/>
          <p:nvPr>
            <p:ph idx="3" type="body"/>
          </p:nvPr>
        </p:nvSpPr>
        <p:spPr>
          <a:xfrm>
            <a:off x="1121518" y="2743834"/>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51" name="Google Shape;251;p34"/>
          <p:cNvSpPr txBox="1"/>
          <p:nvPr>
            <p:ph idx="4" type="body"/>
          </p:nvPr>
        </p:nvSpPr>
        <p:spPr>
          <a:xfrm>
            <a:off x="7058249" y="2743835"/>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35"/>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35"/>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6" name="Google Shape;256;p3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7" name="Shape 257"/>
        <p:cNvGrpSpPr/>
        <p:nvPr/>
      </p:nvGrpSpPr>
      <p:grpSpPr>
        <a:xfrm>
          <a:off x="0" y="0"/>
          <a:ext cx="0" cy="0"/>
          <a:chOff x="0" y="0"/>
          <a:chExt cx="0" cy="0"/>
        </a:xfrm>
      </p:grpSpPr>
      <p:sp>
        <p:nvSpPr>
          <p:cNvPr id="258" name="Google Shape;258;p36"/>
          <p:cNvSpPr txBox="1"/>
          <p:nvPr>
            <p:ph type="title"/>
          </p:nvPr>
        </p:nvSpPr>
        <p:spPr>
          <a:xfrm>
            <a:off x="734945" y="1487426"/>
            <a:ext cx="4010700" cy="1921800"/>
          </a:xfrm>
          <a:prstGeom prst="rect">
            <a:avLst/>
          </a:prstGeom>
          <a:noFill/>
          <a:ln>
            <a:noFill/>
          </a:ln>
        </p:spPr>
        <p:txBody>
          <a:bodyPr anchorCtr="0" anchor="b" bIns="54425" lIns="108850" spcFirstLastPara="1" rIns="108850" wrap="square" tIns="54425">
            <a:noAutofit/>
          </a:bodyPr>
          <a:lstStyle>
            <a:lvl1pPr lvl="0" rtl="0" algn="l">
              <a:spcBef>
                <a:spcPts val="0"/>
              </a:spcBef>
              <a:spcAft>
                <a:spcPts val="0"/>
              </a:spcAft>
              <a:buClr>
                <a:srgbClr val="262626"/>
              </a:buClr>
              <a:buSzPts val="2900"/>
              <a:buFont typeface="Quattrocento Sans"/>
              <a:buNone/>
              <a:defRPr b="0" sz="29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9" name="Google Shape;259;p36"/>
          <p:cNvSpPr txBox="1"/>
          <p:nvPr>
            <p:ph idx="1" type="body"/>
          </p:nvPr>
        </p:nvSpPr>
        <p:spPr>
          <a:xfrm>
            <a:off x="5190458" y="835621"/>
            <a:ext cx="6264900" cy="5152800"/>
          </a:xfrm>
          <a:prstGeom prst="rect">
            <a:avLst/>
          </a:prstGeom>
          <a:noFill/>
          <a:ln>
            <a:noFill/>
          </a:ln>
        </p:spPr>
        <p:txBody>
          <a:bodyPr anchorCtr="0" anchor="ctr" bIns="54425" lIns="108850" spcFirstLastPara="1" rIns="108850" wrap="square" tIns="54425">
            <a:noAutofit/>
          </a:bodyPr>
          <a:lstStyle>
            <a:lvl1pPr indent="-403542" lvl="0" marL="457200" rtl="0" algn="l">
              <a:spcBef>
                <a:spcPts val="580"/>
              </a:spcBef>
              <a:spcAft>
                <a:spcPts val="0"/>
              </a:spcAft>
              <a:buSzPts val="2755"/>
              <a:buChar char="0"/>
              <a:defRPr sz="2900"/>
            </a:lvl1pPr>
            <a:lvl2pPr indent="-385444" lvl="1" marL="914400" rtl="0" algn="l">
              <a:spcBef>
                <a:spcPts val="520"/>
              </a:spcBef>
              <a:spcAft>
                <a:spcPts val="0"/>
              </a:spcAft>
              <a:buSzPts val="2470"/>
              <a:buChar char="0"/>
              <a:defRPr sz="2600"/>
            </a:lvl2pPr>
            <a:lvl3pPr indent="-373380" lvl="2" marL="1371600" rtl="0" algn="l">
              <a:spcBef>
                <a:spcPts val="480"/>
              </a:spcBef>
              <a:spcAft>
                <a:spcPts val="0"/>
              </a:spcAft>
              <a:buSzPts val="2280"/>
              <a:buChar char="0"/>
              <a:defRPr sz="2400"/>
            </a:lvl3pPr>
            <a:lvl4pPr indent="-355282" lvl="3" marL="1828800" rtl="0" algn="l">
              <a:spcBef>
                <a:spcPts val="420"/>
              </a:spcBef>
              <a:spcAft>
                <a:spcPts val="0"/>
              </a:spcAft>
              <a:buSzPts val="1995"/>
              <a:buChar char="0"/>
              <a:defRPr sz="2100"/>
            </a:lvl4pPr>
            <a:lvl5pPr indent="-343217" lvl="4" marL="2286000" rtl="0" algn="l">
              <a:spcBef>
                <a:spcPts val="380"/>
              </a:spcBef>
              <a:spcAft>
                <a:spcPts val="0"/>
              </a:spcAft>
              <a:buSzPts val="1805"/>
              <a:buChar char="0"/>
              <a:defRPr sz="1900"/>
            </a:lvl5pPr>
            <a:lvl6pPr indent="-373379" lvl="5" marL="2743200" rtl="0" algn="l">
              <a:spcBef>
                <a:spcPts val="480"/>
              </a:spcBef>
              <a:spcAft>
                <a:spcPts val="0"/>
              </a:spcAft>
              <a:buSzPts val="2280"/>
              <a:buChar char="0"/>
              <a:defRPr sz="2400"/>
            </a:lvl6pPr>
            <a:lvl7pPr indent="-373379" lvl="6" marL="3200400" rtl="0" algn="l">
              <a:spcBef>
                <a:spcPts val="480"/>
              </a:spcBef>
              <a:spcAft>
                <a:spcPts val="0"/>
              </a:spcAft>
              <a:buSzPts val="2280"/>
              <a:buChar char="0"/>
              <a:defRPr sz="2400"/>
            </a:lvl7pPr>
            <a:lvl8pPr indent="-373379" lvl="7" marL="3657600" rtl="0" algn="l">
              <a:spcBef>
                <a:spcPts val="480"/>
              </a:spcBef>
              <a:spcAft>
                <a:spcPts val="0"/>
              </a:spcAft>
              <a:buSzPts val="2280"/>
              <a:buChar char="0"/>
              <a:defRPr sz="2400"/>
            </a:lvl8pPr>
            <a:lvl9pPr indent="-373379" lvl="8" marL="4114800" rtl="0" algn="l">
              <a:spcBef>
                <a:spcPts val="480"/>
              </a:spcBef>
              <a:spcAft>
                <a:spcPts val="0"/>
              </a:spcAft>
              <a:buSzPts val="2280"/>
              <a:buChar char="0"/>
              <a:defRPr sz="2400"/>
            </a:lvl9pPr>
          </a:lstStyle>
          <a:p/>
        </p:txBody>
      </p:sp>
      <p:sp>
        <p:nvSpPr>
          <p:cNvPr id="260" name="Google Shape;260;p36"/>
          <p:cNvSpPr txBox="1"/>
          <p:nvPr>
            <p:ph idx="2" type="body"/>
          </p:nvPr>
        </p:nvSpPr>
        <p:spPr>
          <a:xfrm>
            <a:off x="734945" y="3409210"/>
            <a:ext cx="4010700" cy="1919400"/>
          </a:xfrm>
          <a:prstGeom prst="rect">
            <a:avLst/>
          </a:prstGeom>
          <a:noFill/>
          <a:ln>
            <a:noFill/>
          </a:ln>
        </p:spPr>
        <p:txBody>
          <a:bodyPr anchorCtr="0" anchor="t" bIns="54425" lIns="108850" spcFirstLastPara="1" rIns="108850" wrap="square" tIns="54425">
            <a:noAutofit/>
          </a:bodyPr>
          <a:lstStyle>
            <a:lvl1pPr indent="-228600" lvl="0" marL="457200" rtl="0" algn="l">
              <a:spcBef>
                <a:spcPts val="340"/>
              </a:spcBef>
              <a:spcAft>
                <a:spcPts val="0"/>
              </a:spcAft>
              <a:buSzPts val="1615"/>
              <a:buNone/>
              <a:defRPr sz="17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1" name="Google Shape;261;p36"/>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36"/>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3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64" name="Shape 264"/>
        <p:cNvGrpSpPr/>
        <p:nvPr/>
      </p:nvGrpSpPr>
      <p:grpSpPr>
        <a:xfrm>
          <a:off x="0" y="0"/>
          <a:ext cx="0" cy="0"/>
          <a:chOff x="0" y="0"/>
          <a:chExt cx="0" cy="0"/>
        </a:xfrm>
      </p:grpSpPr>
      <p:pic>
        <p:nvPicPr>
          <p:cNvPr descr="tape.png" id="265" name="Google Shape;265;p37"/>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6" name="Google Shape;266;p37"/>
          <p:cNvSpPr txBox="1"/>
          <p:nvPr>
            <p:ph type="title"/>
          </p:nvPr>
        </p:nvSpPr>
        <p:spPr>
          <a:xfrm>
            <a:off x="734945" y="4670736"/>
            <a:ext cx="10720500" cy="7200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4300"/>
              <a:buFont typeface="Quattrocento Sans"/>
              <a:buNone/>
              <a:defRPr b="0" sz="43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37"/>
          <p:cNvSpPr/>
          <p:nvPr>
            <p:ph idx="2" type="pic"/>
          </p:nvPr>
        </p:nvSpPr>
        <p:spPr>
          <a:xfrm rot="-60002">
            <a:off x="2840392" y="594496"/>
            <a:ext cx="6497490" cy="365845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8" name="Google Shape;268;p37"/>
          <p:cNvSpPr txBox="1"/>
          <p:nvPr>
            <p:ph idx="1" type="body"/>
          </p:nvPr>
        </p:nvSpPr>
        <p:spPr>
          <a:xfrm>
            <a:off x="1625389" y="5417407"/>
            <a:ext cx="8939700" cy="6033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380"/>
              </a:spcBef>
              <a:spcAft>
                <a:spcPts val="0"/>
              </a:spcAft>
              <a:buSzPts val="1805"/>
              <a:buNone/>
              <a:defRPr sz="19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9" name="Google Shape;269;p37"/>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0" name="Google Shape;270;p37"/>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3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72" name="Shape 272"/>
        <p:cNvGrpSpPr/>
        <p:nvPr/>
      </p:nvGrpSpPr>
      <p:grpSpPr>
        <a:xfrm>
          <a:off x="0" y="0"/>
          <a:ext cx="0" cy="0"/>
          <a:chOff x="0" y="0"/>
          <a:chExt cx="0" cy="0"/>
        </a:xfrm>
      </p:grpSpPr>
      <p:sp>
        <p:nvSpPr>
          <p:cNvPr id="273" name="Google Shape;273;p3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4" name="Google Shape;274;p38"/>
          <p:cNvSpPr txBox="1"/>
          <p:nvPr>
            <p:ph idx="1" type="body"/>
          </p:nvPr>
        </p:nvSpPr>
        <p:spPr>
          <a:xfrm rot="5400000">
            <a:off x="4119109" y="-962790"/>
            <a:ext cx="3952200" cy="9955500"/>
          </a:xfrm>
          <a:prstGeom prst="rect">
            <a:avLst/>
          </a:prstGeom>
          <a:noFill/>
          <a:ln>
            <a:noFill/>
          </a:ln>
        </p:spPr>
        <p:txBody>
          <a:bodyPr anchorCtr="0" anchor="ctr"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75" name="Google Shape;275;p3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3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3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8" name="Shape 278"/>
        <p:cNvGrpSpPr/>
        <p:nvPr/>
      </p:nvGrpSpPr>
      <p:grpSpPr>
        <a:xfrm>
          <a:off x="0" y="0"/>
          <a:ext cx="0" cy="0"/>
          <a:chOff x="0" y="0"/>
          <a:chExt cx="0" cy="0"/>
        </a:xfrm>
      </p:grpSpPr>
      <p:sp>
        <p:nvSpPr>
          <p:cNvPr id="279" name="Google Shape;279;p39"/>
          <p:cNvSpPr txBox="1"/>
          <p:nvPr>
            <p:ph type="title"/>
          </p:nvPr>
        </p:nvSpPr>
        <p:spPr>
          <a:xfrm rot="5400000">
            <a:off x="7411319" y="1977056"/>
            <a:ext cx="5470800" cy="26175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0" name="Google Shape;280;p39"/>
          <p:cNvSpPr txBox="1"/>
          <p:nvPr>
            <p:ph idx="1" type="body"/>
          </p:nvPr>
        </p:nvSpPr>
        <p:spPr>
          <a:xfrm rot="5400000">
            <a:off x="2081539" y="-508307"/>
            <a:ext cx="5182800" cy="7876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81" name="Google Shape;281;p3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p3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3" name="Google Shape;283;p3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2.xml"/><Relationship Id="rId12" Type="http://schemas.openxmlformats.org/officeDocument/2006/relationships/slideLayout" Target="../slideLayouts/slideLayout36.xml"/><Relationship Id="rId1" Type="http://schemas.openxmlformats.org/officeDocument/2006/relationships/image" Target="../media/image5.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7" name="Shape 197"/>
        <p:cNvGrpSpPr/>
        <p:nvPr/>
      </p:nvGrpSpPr>
      <p:grpSpPr>
        <a:xfrm>
          <a:off x="0" y="0"/>
          <a:ext cx="0" cy="0"/>
          <a:chOff x="0" y="0"/>
          <a:chExt cx="0" cy="0"/>
        </a:xfrm>
      </p:grpSpPr>
      <p:pic>
        <p:nvPicPr>
          <p:cNvPr descr="Interior-Overlay.png" id="198" name="Google Shape;198;p28"/>
          <p:cNvPicPr preferRelativeResize="0"/>
          <p:nvPr/>
        </p:nvPicPr>
        <p:blipFill rotWithShape="1">
          <a:blip r:embed="rId1">
            <a:alphaModFix/>
          </a:blip>
          <a:srcRect b="0" l="0" r="0" t="0"/>
          <a:stretch/>
        </p:blipFill>
        <p:spPr>
          <a:xfrm>
            <a:off x="0" y="0"/>
            <a:ext cx="12190414" cy="6859588"/>
          </a:xfrm>
          <a:prstGeom prst="rect">
            <a:avLst/>
          </a:prstGeom>
          <a:noFill/>
          <a:ln>
            <a:noFill/>
          </a:ln>
        </p:spPr>
      </p:pic>
      <p:sp>
        <p:nvSpPr>
          <p:cNvPr id="199" name="Google Shape;199;p2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0" name="Google Shape;200;p28"/>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201" name="Google Shape;201;p2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2" name="Google Shape;202;p2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3" name="Google Shape;203;p2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6.jpg"/><Relationship Id="rId10" Type="http://schemas.openxmlformats.org/officeDocument/2006/relationships/image" Target="../media/image32.png"/><Relationship Id="rId13" Type="http://schemas.openxmlformats.org/officeDocument/2006/relationships/image" Target="../media/image14.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26.jpg"/><Relationship Id="rId9" Type="http://schemas.openxmlformats.org/officeDocument/2006/relationships/image" Target="../media/image44.jpg"/><Relationship Id="rId14" Type="http://schemas.openxmlformats.org/officeDocument/2006/relationships/image" Target="../media/image20.jpg"/><Relationship Id="rId5" Type="http://schemas.openxmlformats.org/officeDocument/2006/relationships/image" Target="../media/image19.jpg"/><Relationship Id="rId6" Type="http://schemas.openxmlformats.org/officeDocument/2006/relationships/image" Target="../media/image41.png"/><Relationship Id="rId7" Type="http://schemas.openxmlformats.org/officeDocument/2006/relationships/image" Target="../media/image39.jpg"/><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45.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63.png"/><Relationship Id="rId8"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48.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51.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6.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8.png"/><Relationship Id="rId12" Type="http://schemas.openxmlformats.org/officeDocument/2006/relationships/image" Target="../media/image58.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31.png"/><Relationship Id="rId5" Type="http://schemas.openxmlformats.org/officeDocument/2006/relationships/image" Target="../media/image60.png"/><Relationship Id="rId6" Type="http://schemas.openxmlformats.org/officeDocument/2006/relationships/image" Target="../media/image24.jpg"/><Relationship Id="rId7" Type="http://schemas.openxmlformats.org/officeDocument/2006/relationships/image" Target="../media/image30.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60.png"/><Relationship Id="rId6" Type="http://schemas.openxmlformats.org/officeDocument/2006/relationships/image" Target="../media/image59.png"/><Relationship Id="rId7" Type="http://schemas.openxmlformats.org/officeDocument/2006/relationships/image" Target="../media/image36.png"/><Relationship Id="rId8"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4.jpg"/><Relationship Id="rId4" Type="http://schemas.openxmlformats.org/officeDocument/2006/relationships/image" Target="../media/image38.png"/><Relationship Id="rId5" Type="http://schemas.openxmlformats.org/officeDocument/2006/relationships/image" Target="../media/image42.png"/><Relationship Id="rId6"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Imagen relacionada" id="289" name="Google Shape;289;p40"/>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90" name="Google Shape;290;p40"/>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91" name="Google Shape;291;p40"/>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93" name="Google Shape;293;p40"/>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94" name="Google Shape;294;p40"/>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95" name="Google Shape;295;p40"/>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96" name="Google Shape;296;p40"/>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97" name="Google Shape;297;p40"/>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98" name="Google Shape;298;p40"/>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99" name="Google Shape;299;p40"/>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300" name="Google Shape;300;p40"/>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301" name="Google Shape;301;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02" name="Google Shape;302;p40"/>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2</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3</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303" name="Google Shape;303;p40"/>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9"/>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485" name="Google Shape;485;p49"/>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86" name="Google Shape;486;p49"/>
          <p:cNvGrpSpPr/>
          <p:nvPr/>
        </p:nvGrpSpPr>
        <p:grpSpPr>
          <a:xfrm>
            <a:off x="5880892" y="1500968"/>
            <a:ext cx="1425515" cy="1512738"/>
            <a:chOff x="9370185" y="5063444"/>
            <a:chExt cx="1425515" cy="1584176"/>
          </a:xfrm>
        </p:grpSpPr>
        <p:pic>
          <p:nvPicPr>
            <p:cNvPr descr="Resultado de imagen de icono dependiente" id="487" name="Google Shape;487;p49"/>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88" name="Google Shape;488;p49"/>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89" name="Google Shape;489;p49"/>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90" name="Google Shape;490;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1" name="Google Shape;491;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2" name="Google Shape;492;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93" name="Google Shape;493;p49"/>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94" name="Google Shape;494;p49"/>
          <p:cNvGrpSpPr/>
          <p:nvPr/>
        </p:nvGrpSpPr>
        <p:grpSpPr>
          <a:xfrm>
            <a:off x="94414" y="4111597"/>
            <a:ext cx="1425515" cy="1961403"/>
            <a:chOff x="4090250" y="3981142"/>
            <a:chExt cx="1425515" cy="1961403"/>
          </a:xfrm>
        </p:grpSpPr>
        <p:pic>
          <p:nvPicPr>
            <p:cNvPr id="495" name="Google Shape;495;p49"/>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96" name="Google Shape;496;p49"/>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97" name="Google Shape;497;p49"/>
          <p:cNvGrpSpPr/>
          <p:nvPr/>
        </p:nvGrpSpPr>
        <p:grpSpPr>
          <a:xfrm>
            <a:off x="5955575" y="4203072"/>
            <a:ext cx="1425515" cy="1584176"/>
            <a:chOff x="7470680" y="4006675"/>
            <a:chExt cx="1425515" cy="1584176"/>
          </a:xfrm>
        </p:grpSpPr>
        <p:grpSp>
          <p:nvGrpSpPr>
            <p:cNvPr id="498" name="Google Shape;498;p49"/>
            <p:cNvGrpSpPr/>
            <p:nvPr/>
          </p:nvGrpSpPr>
          <p:grpSpPr>
            <a:xfrm>
              <a:off x="7670353" y="4006675"/>
              <a:ext cx="1021589" cy="943228"/>
              <a:chOff x="623275" y="4704424"/>
              <a:chExt cx="1021589" cy="943228"/>
            </a:xfrm>
          </p:grpSpPr>
          <p:pic>
            <p:nvPicPr>
              <p:cNvPr id="499" name="Google Shape;499;p49"/>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500" name="Google Shape;500;p49"/>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501" name="Google Shape;501;p49"/>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502" name="Google Shape;502;p49"/>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503" name="Google Shape;503;p49"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504" name="Google Shape;504;p49"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505" name="Google Shape;505;p49"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506" name="Google Shape;506;p49"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507" name="Google Shape;507;p49"/>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514" name="Google Shape;514;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5" name="Google Shape;515;p5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6" name="Google Shape;516;p5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17" name="Google Shape;517;p5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18" name="Google Shape;518;p50"/>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19" name="Google Shape;519;p50"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520" name="Google Shape;520;p50"/>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(de los participantes en el cuestionario) son los</a:t>
            </a:r>
            <a:r>
              <a:rPr b="1" lang="es-ES" sz="1600">
                <a:solidFill>
                  <a:schemeClr val="dk1"/>
                </a:solidFill>
                <a:latin typeface="Quattrocento Sans"/>
                <a:ea typeface="Quattrocento Sans"/>
                <a:cs typeface="Quattrocento Sans"/>
                <a:sym typeface="Quattrocento Sans"/>
              </a:rPr>
              <a:t> imanes/ llaveros (20%).</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el menos demandado es la </a:t>
            </a:r>
            <a:r>
              <a:rPr b="1" lang="es-ES" sz="1600">
                <a:solidFill>
                  <a:schemeClr val="dk1"/>
                </a:solidFill>
                <a:latin typeface="Quattrocento Sans"/>
                <a:ea typeface="Quattrocento Sans"/>
                <a:cs typeface="Quattrocento Sans"/>
                <a:sym typeface="Quattrocento Sans"/>
              </a:rPr>
              <a:t>cosmética/perfumería-Golosinas (7%).</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hay un 14% de artículos no clasificados,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1"/>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527" name="Google Shape;527;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8" name="Google Shape;528;p5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9" name="Google Shape;529;p5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30" name="Google Shape;530;p5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31" name="Google Shape;531;p51"/>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32" name="Google Shape;532;p51" title="Gráfico"/>
          <p:cNvPicPr preferRelativeResize="0"/>
          <p:nvPr/>
        </p:nvPicPr>
        <p:blipFill>
          <a:blip r:embed="rId4">
            <a:alphaModFix/>
          </a:blip>
          <a:stretch>
            <a:fillRect/>
          </a:stretch>
        </p:blipFill>
        <p:spPr>
          <a:xfrm>
            <a:off x="460375" y="1326475"/>
            <a:ext cx="8040726" cy="4978551"/>
          </a:xfrm>
          <a:prstGeom prst="rect">
            <a:avLst/>
          </a:prstGeom>
          <a:noFill/>
          <a:ln>
            <a:noFill/>
          </a:ln>
        </p:spPr>
      </p:pic>
      <p:sp>
        <p:nvSpPr>
          <p:cNvPr id="533" name="Google Shape;533;p51"/>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por los clientes encuestados,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imanes/llaveros</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(29.5%)</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joyería/bisutería</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(20.2% cada uno)</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i</a:t>
            </a:r>
            <a:r>
              <a:rPr lang="es-ES" sz="1600">
                <a:solidFill>
                  <a:schemeClr val="dk1"/>
                </a:solidFill>
                <a:latin typeface="Quattrocento Sans"/>
                <a:ea typeface="Quattrocento Sans"/>
                <a:cs typeface="Quattrocento Sans"/>
                <a:sym typeface="Quattrocento Sans"/>
              </a:rPr>
              <a:t>mán/llavero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(20%)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artesanía (20.8% cada uno)</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imanes/llaveros</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(22%)</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540" name="Google Shape;540;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1" name="Google Shape;541;p5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2" name="Google Shape;542;p5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43" name="Google Shape;543;p52"/>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44" name="Google Shape;544;p52"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551" name="Google Shape;551;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2" name="Google Shape;552;p5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3" name="Google Shape;553;p5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54" name="Google Shape;554;p53"/>
          <p:cNvSpPr txBox="1"/>
          <p:nvPr>
            <p:ph idx="12" type="sldNum"/>
          </p:nvPr>
        </p:nvSpPr>
        <p:spPr>
          <a:xfrm>
            <a:off x="8658464" y="63368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55" name="Google Shape;555;p53"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1" name="Google Shape;56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2" name="Google Shape;56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3" name="Google Shape;56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0" name="Google Shape;570;p5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1" name="Google Shape;571;p55"/>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2" name="Google Shape;572;p55"/>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disminuyen</a:t>
            </a:r>
            <a:r>
              <a:rPr lang="es-ES" sz="1900">
                <a:latin typeface="Calibri"/>
                <a:ea typeface="Calibri"/>
                <a:cs typeface="Calibri"/>
                <a:sym typeface="Calibri"/>
              </a:rPr>
              <a:t> 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73" name="Google Shape;573;p5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4" name="Google Shape;574;p55"/>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índice en relación a las </a:t>
            </a:r>
            <a:r>
              <a:rPr lang="es-ES" sz="1900">
                <a:latin typeface="Calibri"/>
                <a:ea typeface="Calibri"/>
                <a:cs typeface="Calibri"/>
                <a:sym typeface="Calibri"/>
              </a:rPr>
              <a:t> </a:t>
            </a:r>
            <a:r>
              <a:rPr b="1" lang="es-ES" sz="1900">
                <a:latin typeface="Calibri"/>
                <a:ea typeface="Calibri"/>
                <a:cs typeface="Calibri"/>
                <a:sym typeface="Calibri"/>
              </a:rPr>
              <a:t>expectativas </a:t>
            </a:r>
            <a:r>
              <a:rPr lang="es-ES" sz="1900">
                <a:latin typeface="Calibri"/>
                <a:ea typeface="Calibri"/>
                <a:cs typeface="Calibri"/>
                <a:sym typeface="Calibri"/>
              </a:rPr>
              <a:t>disminuye</a:t>
            </a:r>
            <a:r>
              <a:rPr lang="es-ES" sz="1900">
                <a:latin typeface="Calibri"/>
                <a:ea typeface="Calibri"/>
                <a:cs typeface="Calibri"/>
                <a:sym typeface="Calibri"/>
              </a:rPr>
              <a:t> respecto al trimestre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disminuye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575" name="Google Shape;575;p55" title="Gráfico"/>
          <p:cNvPicPr preferRelativeResize="0"/>
          <p:nvPr/>
        </p:nvPicPr>
        <p:blipFill>
          <a:blip r:embed="rId3">
            <a:alphaModFix/>
          </a:blip>
          <a:stretch>
            <a:fillRect/>
          </a:stretch>
        </p:blipFill>
        <p:spPr>
          <a:xfrm>
            <a:off x="444410" y="2555527"/>
            <a:ext cx="5090824" cy="3153200"/>
          </a:xfrm>
          <a:prstGeom prst="rect">
            <a:avLst/>
          </a:prstGeom>
          <a:noFill/>
          <a:ln>
            <a:noFill/>
          </a:ln>
        </p:spPr>
      </p:pic>
      <p:pic>
        <p:nvPicPr>
          <p:cNvPr id="576" name="Google Shape;576;p55" title="Gráfico"/>
          <p:cNvPicPr preferRelativeResize="0"/>
          <p:nvPr/>
        </p:nvPicPr>
        <p:blipFill>
          <a:blip r:embed="rId4">
            <a:alphaModFix/>
          </a:blip>
          <a:stretch>
            <a:fillRect/>
          </a:stretch>
        </p:blipFill>
        <p:spPr>
          <a:xfrm>
            <a:off x="6105868" y="1737963"/>
            <a:ext cx="4926568" cy="3018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83" name="Google Shape;583;p5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4" name="Google Shape;584;p56"/>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85" name="Google Shape;585;p56"/>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6" name="Google Shape;586;p5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7" name="Google Shape;587;p56"/>
          <p:cNvSpPr txBox="1"/>
          <p:nvPr/>
        </p:nvSpPr>
        <p:spPr>
          <a:xfrm>
            <a:off x="5914275" y="1317475"/>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8" name="Google Shape;588;p56"/>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589" name="Google Shape;589;p56" title="Gráfico"/>
          <p:cNvPicPr preferRelativeResize="0"/>
          <p:nvPr/>
        </p:nvPicPr>
        <p:blipFill>
          <a:blip r:embed="rId3">
            <a:alphaModFix/>
          </a:blip>
          <a:stretch>
            <a:fillRect/>
          </a:stretch>
        </p:blipFill>
        <p:spPr>
          <a:xfrm>
            <a:off x="727450" y="2744775"/>
            <a:ext cx="4690249" cy="2905074"/>
          </a:xfrm>
          <a:prstGeom prst="rect">
            <a:avLst/>
          </a:prstGeom>
          <a:noFill/>
          <a:ln>
            <a:noFill/>
          </a:ln>
        </p:spPr>
      </p:pic>
      <p:pic>
        <p:nvPicPr>
          <p:cNvPr id="590" name="Google Shape;590;p56" title="Gráfico"/>
          <p:cNvPicPr preferRelativeResize="0"/>
          <p:nvPr/>
        </p:nvPicPr>
        <p:blipFill>
          <a:blip r:embed="rId4">
            <a:alphaModFix/>
          </a:blip>
          <a:stretch>
            <a:fillRect/>
          </a:stretch>
        </p:blipFill>
        <p:spPr>
          <a:xfrm>
            <a:off x="5936075" y="2853925"/>
            <a:ext cx="4990701" cy="30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97" name="Google Shape;597;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9" name="Google Shape;599;p57"/>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0" name="Google Shape;600;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1" name="Google Shape;601;p57" title="Gráfico"/>
          <p:cNvPicPr preferRelativeResize="0"/>
          <p:nvPr/>
        </p:nvPicPr>
        <p:blipFill>
          <a:blip r:embed="rId3">
            <a:alphaModFix/>
          </a:blip>
          <a:stretch>
            <a:fillRect/>
          </a:stretch>
        </p:blipFill>
        <p:spPr>
          <a:xfrm>
            <a:off x="1644488" y="1410875"/>
            <a:ext cx="7912225" cy="489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8" name="Google Shape;608;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9" name="Google Shape;609;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0" name="Google Shape;610;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1" name="Google Shape;611;p58" title="Gráfico"/>
          <p:cNvPicPr preferRelativeResize="0"/>
          <p:nvPr/>
        </p:nvPicPr>
        <p:blipFill>
          <a:blip r:embed="rId3">
            <a:alphaModFix/>
          </a:blip>
          <a:stretch>
            <a:fillRect/>
          </a:stretch>
        </p:blipFill>
        <p:spPr>
          <a:xfrm>
            <a:off x="1668525" y="1446175"/>
            <a:ext cx="8124150" cy="50302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Resultado de imagen de iconos compras" id="308" name="Google Shape;30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9" name="Google Shape;309;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0" name="Google Shape;310;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1" name="Google Shape;311;p41"/>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312" name="Google Shape;31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8" name="Google Shape;618;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9" name="Google Shape;619;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0" name="Google Shape;620;p59"/>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a:t>
            </a:r>
            <a:r>
              <a:rPr b="1" lang="es-ES" sz="1900">
                <a:solidFill>
                  <a:schemeClr val="dk1"/>
                </a:solidFill>
                <a:latin typeface="Calibri"/>
                <a:ea typeface="Calibri"/>
                <a:cs typeface="Calibri"/>
                <a:sym typeface="Calibri"/>
              </a:rPr>
              <a:t>acionalidad </a:t>
            </a:r>
            <a:r>
              <a:rPr lang="es-ES" sz="1900">
                <a:solidFill>
                  <a:schemeClr val="dk1"/>
                </a:solidFill>
                <a:latin typeface="Calibri"/>
                <a:ea typeface="Calibri"/>
                <a:cs typeface="Calibri"/>
                <a:sym typeface="Calibri"/>
              </a:rPr>
              <a:t>de la mayoría de los clientes encuestados en las tiendas en su conjunto (tres principales por trimestre)</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1" name="Google Shape;621;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22" name="Google Shape;622;p59" title="Gráfico"/>
          <p:cNvPicPr preferRelativeResize="0"/>
          <p:nvPr/>
        </p:nvPicPr>
        <p:blipFill>
          <a:blip r:embed="rId3">
            <a:alphaModFix/>
          </a:blip>
          <a:stretch>
            <a:fillRect/>
          </a:stretch>
        </p:blipFill>
        <p:spPr>
          <a:xfrm>
            <a:off x="2369038" y="2007398"/>
            <a:ext cx="6365376" cy="3935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29" name="Google Shape;629;p60"/>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Se aconseja trabajar en la mejora de la tasa de respuesta por tienda para conseguir una muestra representativa.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Mirador del Río se consigue una muestra bastante aceptable (7.4%) y en el conjunto de la red CACT  también (5.6%), a pesar de no llegar a los mínimos de fiabilidad exigidos.</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general podemos decir que los resultados van en línea con los resultados del trimestre equivalente precedente.</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p:txBody>
      </p:sp>
      <p:sp>
        <p:nvSpPr>
          <p:cNvPr id="630" name="Google Shape;630;p60"/>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320" name="Google Shape;320;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321" name="Google Shape;321;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2" name="Google Shape;322;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3" name="Google Shape;323;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324" name="Google Shape;324;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5" name="Google Shape;325;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6" name="Google Shape;326;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327" name="Google Shape;327;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8" name="Google Shape;328;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29" name="Google Shape;329;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0" name="Google Shape;330;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331" name="Google Shape;331;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332" name="Google Shape;332;p42"/>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333" name="Google Shape;333;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1/04 al 30/06</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4" name="Google Shape;334;p42"/>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335" name="Google Shape;335;p42"/>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308</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6" name="Google Shape;336;p42"/>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337" name="Google Shape;337;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8" name="Google Shape;338;p42"/>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∓5.6%</a:t>
            </a:r>
            <a:endParaRPr b="1" sz="1800">
              <a:solidFill>
                <a:srgbClr val="FF000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NC 95%</a:t>
            </a:r>
            <a:endParaRPr b="1" sz="1800">
              <a:solidFill>
                <a:srgbClr val="FF0000"/>
              </a:solidFill>
              <a:latin typeface="Quattrocento Sans"/>
              <a:ea typeface="Quattrocento Sans"/>
              <a:cs typeface="Quattrocento Sans"/>
              <a:sym typeface="Quattrocento Sans"/>
            </a:endParaRPr>
          </a:p>
        </p:txBody>
      </p:sp>
      <p:grpSp>
        <p:nvGrpSpPr>
          <p:cNvPr id="339" name="Google Shape;339;p42"/>
          <p:cNvGrpSpPr/>
          <p:nvPr/>
        </p:nvGrpSpPr>
        <p:grpSpPr>
          <a:xfrm>
            <a:off x="4543465" y="3836552"/>
            <a:ext cx="5274878" cy="2122837"/>
            <a:chOff x="6671270" y="3717505"/>
            <a:chExt cx="5040495" cy="2122837"/>
          </a:xfrm>
        </p:grpSpPr>
        <p:sp>
          <p:nvSpPr>
            <p:cNvPr id="340" name="Google Shape;340;p42"/>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28</a:t>
              </a:r>
              <a:endParaRPr/>
            </a:p>
          </p:txBody>
        </p:sp>
        <p:sp>
          <p:nvSpPr>
            <p:cNvPr id="341" name="Google Shape;341;p42"/>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342" name="Google Shape;342;p42"/>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20</a:t>
              </a:r>
              <a:endParaRPr/>
            </a:p>
          </p:txBody>
        </p:sp>
        <p:sp>
          <p:nvSpPr>
            <p:cNvPr id="343" name="Google Shape;343;p42"/>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344" name="Google Shape;344;p42"/>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174</a:t>
              </a:r>
              <a:endParaRPr/>
            </a:p>
          </p:txBody>
        </p:sp>
        <p:sp>
          <p:nvSpPr>
            <p:cNvPr id="345" name="Google Shape;345;p42"/>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346" name="Google Shape;346;p42"/>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18.5% </a:t>
              </a:r>
              <a:endParaRPr>
                <a:solidFill>
                  <a:srgbClr val="FF0000"/>
                </a:solidFill>
              </a:endParaRPr>
            </a:p>
          </p:txBody>
        </p:sp>
        <p:sp>
          <p:nvSpPr>
            <p:cNvPr id="347" name="Google Shape;347;p42"/>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21.8% </a:t>
              </a:r>
              <a:endParaRPr/>
            </a:p>
          </p:txBody>
        </p:sp>
        <p:sp>
          <p:nvSpPr>
            <p:cNvPr id="348" name="Google Shape;348;p42"/>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7.4%</a:t>
              </a:r>
              <a:endParaRPr>
                <a:solidFill>
                  <a:srgbClr val="FF0000"/>
                </a:solidFill>
              </a:endParaRPr>
            </a:p>
          </p:txBody>
        </p:sp>
        <p:sp>
          <p:nvSpPr>
            <p:cNvPr id="349" name="Google Shape;349;p42"/>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56</a:t>
              </a:r>
              <a:endParaRPr/>
            </a:p>
          </p:txBody>
        </p:sp>
        <p:sp>
          <p:nvSpPr>
            <p:cNvPr id="350" name="Google Shape;350;p42"/>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351" name="Google Shape;351;p42"/>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13.1%</a:t>
              </a:r>
              <a:endParaRPr>
                <a:solidFill>
                  <a:srgbClr val="FF0000"/>
                </a:solidFill>
              </a:endParaRPr>
            </a:p>
          </p:txBody>
        </p:sp>
      </p:grpSp>
      <p:sp>
        <p:nvSpPr>
          <p:cNvPr id="352" name="Google Shape;352;p42"/>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353" name="Google Shape;353;p42"/>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17.9%</a:t>
            </a:r>
            <a:endParaRPr>
              <a:solidFill>
                <a:srgbClr val="FF0000"/>
              </a:solidFill>
            </a:endParaRPr>
          </a:p>
        </p:txBody>
      </p:sp>
      <p:sp>
        <p:nvSpPr>
          <p:cNvPr id="354" name="Google Shape;354;p42"/>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30</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3" title="Gráfico"/>
          <p:cNvPicPr preferRelativeResize="0"/>
          <p:nvPr/>
        </p:nvPicPr>
        <p:blipFill rotWithShape="1">
          <a:blip r:embed="rId3">
            <a:alphaModFix/>
          </a:blip>
          <a:srcRect b="-2160" l="0" r="0" t="2160"/>
          <a:stretch/>
        </p:blipFill>
        <p:spPr>
          <a:xfrm>
            <a:off x="6353087" y="3015625"/>
            <a:ext cx="5837325" cy="3609426"/>
          </a:xfrm>
          <a:prstGeom prst="rect">
            <a:avLst/>
          </a:prstGeom>
          <a:noFill/>
          <a:ln>
            <a:noFill/>
          </a:ln>
        </p:spPr>
      </p:pic>
      <p:sp>
        <p:nvSpPr>
          <p:cNvPr id="361" name="Google Shape;361;p43"/>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41</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362" name="Google Shape;362;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363" name="Google Shape;363;p43"/>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4" name="Google Shape;364;p43"/>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365" name="Google Shape;365;p43"/>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366" name="Google Shape;366;p43"/>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7" name="Google Shape;367;p43"/>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17%</a:t>
            </a:r>
            <a:endParaRPr b="1" sz="2400">
              <a:solidFill>
                <a:srgbClr val="003794"/>
              </a:solidFill>
              <a:latin typeface="Quattrocento Sans"/>
              <a:ea typeface="Quattrocento Sans"/>
              <a:cs typeface="Quattrocento Sans"/>
              <a:sym typeface="Quattrocento Sans"/>
            </a:endParaRPr>
          </a:p>
        </p:txBody>
      </p:sp>
      <p:pic>
        <p:nvPicPr>
          <p:cNvPr id="368" name="Google Shape;368;p43" title="Gráfico"/>
          <p:cNvPicPr preferRelativeResize="0"/>
          <p:nvPr/>
        </p:nvPicPr>
        <p:blipFill>
          <a:blip r:embed="rId5">
            <a:alphaModFix/>
          </a:blip>
          <a:stretch>
            <a:fillRect/>
          </a:stretch>
        </p:blipFill>
        <p:spPr>
          <a:xfrm>
            <a:off x="64700" y="2638600"/>
            <a:ext cx="6434247" cy="398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75" name="Google Shape;375;p44"/>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6" name="Google Shape;376;p44"/>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377" name="Google Shape;377;p44"/>
          <p:cNvGrpSpPr/>
          <p:nvPr/>
        </p:nvGrpSpPr>
        <p:grpSpPr>
          <a:xfrm>
            <a:off x="1270690" y="1518832"/>
            <a:ext cx="11742720" cy="1220031"/>
            <a:chOff x="-2552887" y="3370787"/>
            <a:chExt cx="14634496" cy="3300057"/>
          </a:xfrm>
        </p:grpSpPr>
        <p:sp>
          <p:nvSpPr>
            <p:cNvPr id="378" name="Google Shape;378;p44"/>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9" name="Google Shape;379;p44"/>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80" name="Google Shape;380;p44"/>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46</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381" name="Google Shape;381;p44"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5"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87" name="Google Shape;387;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88" name="Google Shape;388;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89" name="Google Shape;389;p45"/>
          <p:cNvGrpSpPr/>
          <p:nvPr/>
        </p:nvGrpSpPr>
        <p:grpSpPr>
          <a:xfrm>
            <a:off x="8663742" y="1072340"/>
            <a:ext cx="3526671" cy="2428892"/>
            <a:chOff x="8709860" y="1591078"/>
            <a:chExt cx="2438243" cy="1397288"/>
          </a:xfrm>
        </p:grpSpPr>
        <p:sp>
          <p:nvSpPr>
            <p:cNvPr id="390" name="Google Shape;390;p45"/>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58</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1" name="Google Shape;391;p45"/>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2" name="Google Shape;392;p45"/>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3" name="Google Shape;393;p45"/>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94" name="Google Shape;394;p45"/>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5" name="Google Shape;395;p45"/>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6" name="Google Shape;396;p45"/>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97" name="Google Shape;397;p45"/>
          <p:cNvGraphicFramePr/>
          <p:nvPr/>
        </p:nvGraphicFramePr>
        <p:xfrm>
          <a:off x="7633375" y="3813050"/>
          <a:ext cx="3000000" cy="3000000"/>
        </p:xfrm>
        <a:graphic>
          <a:graphicData uri="http://schemas.openxmlformats.org/drawingml/2006/table">
            <a:tbl>
              <a:tblPr>
                <a:noFill/>
                <a:tableStyleId>{63109011-4580-45D5-8320-AD3524F2322E}</a:tableStyleId>
              </a:tblPr>
              <a:tblGrid>
                <a:gridCol w="942975"/>
                <a:gridCol w="952500"/>
                <a:gridCol w="952500"/>
                <a:gridCol w="942975"/>
              </a:tblGrid>
              <a:tr h="190500">
                <a:tc>
                  <a:txBody>
                    <a:bodyPr/>
                    <a:lstStyle/>
                    <a:p>
                      <a:pPr indent="0" lvl="0" marL="0" rtl="0" algn="l">
                        <a:spcBef>
                          <a:spcPts val="0"/>
                        </a:spcBef>
                        <a:spcAft>
                          <a:spcPts val="0"/>
                        </a:spcAft>
                        <a:buNone/>
                      </a:pPr>
                      <a:r>
                        <a:t/>
                      </a:r>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CONFORME</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NO 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Jameos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70%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Montañas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56%</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Mirador</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58%</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Monumento</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Jardín</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43%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latin typeface="Calibri"/>
                          <a:ea typeface="Calibri"/>
                          <a:cs typeface="Calibri"/>
                          <a:sym typeface="Calibri"/>
                        </a:rPr>
                        <a:t>CACT</a:t>
                      </a:r>
                      <a:endParaRPr sz="10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57,65%</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26,27%</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16,08%</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98" name="Google Shape;398;p45" title="Gráfico"/>
          <p:cNvPicPr preferRelativeResize="0"/>
          <p:nvPr/>
        </p:nvPicPr>
        <p:blipFill>
          <a:blip r:embed="rId4">
            <a:alphaModFix/>
          </a:blip>
          <a:stretch>
            <a:fillRect/>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04" name="Google Shape;404;p46"/>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05" name="Google Shape;405;p46"/>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06" name="Google Shape;406;p46"/>
          <p:cNvGrpSpPr/>
          <p:nvPr/>
        </p:nvGrpSpPr>
        <p:grpSpPr>
          <a:xfrm>
            <a:off x="7809718" y="1010536"/>
            <a:ext cx="1126283" cy="1167328"/>
            <a:chOff x="142273" y="1868891"/>
            <a:chExt cx="1425516" cy="1560839"/>
          </a:xfrm>
        </p:grpSpPr>
        <p:sp>
          <p:nvSpPr>
            <p:cNvPr id="407" name="Google Shape;407;p46"/>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408" name="Google Shape;408;p46"/>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409" name="Google Shape;409;p46"/>
          <p:cNvGrpSpPr/>
          <p:nvPr/>
        </p:nvGrpSpPr>
        <p:grpSpPr>
          <a:xfrm>
            <a:off x="9238478" y="1010536"/>
            <a:ext cx="1344430" cy="1167328"/>
            <a:chOff x="2301317" y="1101255"/>
            <a:chExt cx="1701620" cy="1560838"/>
          </a:xfrm>
        </p:grpSpPr>
        <p:pic>
          <p:nvPicPr>
            <p:cNvPr id="410" name="Google Shape;410;p46"/>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11" name="Google Shape;411;p46"/>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412" name="Google Shape;412;p46"/>
          <p:cNvGrpSpPr/>
          <p:nvPr/>
        </p:nvGrpSpPr>
        <p:grpSpPr>
          <a:xfrm>
            <a:off x="10595800" y="1000902"/>
            <a:ext cx="1357322" cy="1396604"/>
            <a:chOff x="4081362" y="1042578"/>
            <a:chExt cx="1710486" cy="1867403"/>
          </a:xfrm>
        </p:grpSpPr>
        <p:pic>
          <p:nvPicPr>
            <p:cNvPr descr="Resultado de imagen de storage rak icon" id="413" name="Google Shape;413;p46"/>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14" name="Google Shape;414;p46"/>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415" name="Google Shape;415;p46"/>
          <p:cNvGrpSpPr/>
          <p:nvPr/>
        </p:nvGrpSpPr>
        <p:grpSpPr>
          <a:xfrm>
            <a:off x="9309916" y="2715414"/>
            <a:ext cx="1428760" cy="1643074"/>
            <a:chOff x="4312181" y="1736853"/>
            <a:chExt cx="1588778" cy="1552792"/>
          </a:xfrm>
        </p:grpSpPr>
        <p:pic>
          <p:nvPicPr>
            <p:cNvPr descr="Resultado de imagen de icono profesional" id="416" name="Google Shape;416;p46"/>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417" name="Google Shape;417;p46"/>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18" name="Google Shape;418;p46"/>
          <p:cNvGrpSpPr/>
          <p:nvPr/>
        </p:nvGrpSpPr>
        <p:grpSpPr>
          <a:xfrm>
            <a:off x="7809718" y="2858290"/>
            <a:ext cx="1214446" cy="1329212"/>
            <a:chOff x="2523051" y="1713478"/>
            <a:chExt cx="1425515" cy="1543526"/>
          </a:xfrm>
        </p:grpSpPr>
        <p:sp>
          <p:nvSpPr>
            <p:cNvPr id="419" name="Google Shape;419;p46"/>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6"/>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421" name="Google Shape;421;p46"/>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422" name="Google Shape;422;p46"/>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23" name="Google Shape;423;p46"/>
          <p:cNvGrpSpPr/>
          <p:nvPr/>
        </p:nvGrpSpPr>
        <p:grpSpPr>
          <a:xfrm>
            <a:off x="7741525" y="4559193"/>
            <a:ext cx="1425515" cy="1370931"/>
            <a:chOff x="9370185" y="5063444"/>
            <a:chExt cx="1425515" cy="1506831"/>
          </a:xfrm>
        </p:grpSpPr>
        <p:pic>
          <p:nvPicPr>
            <p:cNvPr descr="Resultado de imagen de icono dependiente" id="424" name="Google Shape;424;p46"/>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425" name="Google Shape;425;p46"/>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6" name="Google Shape;426;p46"/>
          <p:cNvGrpSpPr/>
          <p:nvPr/>
        </p:nvGrpSpPr>
        <p:grpSpPr>
          <a:xfrm>
            <a:off x="9238478" y="4501364"/>
            <a:ext cx="1571636" cy="1714512"/>
            <a:chOff x="4090250" y="3981142"/>
            <a:chExt cx="1425515" cy="1715182"/>
          </a:xfrm>
        </p:grpSpPr>
        <p:pic>
          <p:nvPicPr>
            <p:cNvPr id="427" name="Google Shape;427;p46"/>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428" name="Google Shape;428;p46"/>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9" name="Google Shape;429;p46"/>
          <p:cNvGrpSpPr/>
          <p:nvPr/>
        </p:nvGrpSpPr>
        <p:grpSpPr>
          <a:xfrm>
            <a:off x="10667238" y="4540496"/>
            <a:ext cx="1285883" cy="1461066"/>
            <a:chOff x="7470680" y="4006675"/>
            <a:chExt cx="1425515" cy="1461066"/>
          </a:xfrm>
        </p:grpSpPr>
        <p:grpSp>
          <p:nvGrpSpPr>
            <p:cNvPr id="430" name="Google Shape;430;p46"/>
            <p:cNvGrpSpPr/>
            <p:nvPr/>
          </p:nvGrpSpPr>
          <p:grpSpPr>
            <a:xfrm>
              <a:off x="7670353" y="4006675"/>
              <a:ext cx="1021589" cy="943228"/>
              <a:chOff x="623275" y="4704424"/>
              <a:chExt cx="1021589" cy="943228"/>
            </a:xfrm>
          </p:grpSpPr>
          <p:pic>
            <p:nvPicPr>
              <p:cNvPr id="431" name="Google Shape;431;p46"/>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432" name="Google Shape;432;p46"/>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433" name="Google Shape;433;p46"/>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7"/>
          <p:cNvGrpSpPr/>
          <p:nvPr/>
        </p:nvGrpSpPr>
        <p:grpSpPr>
          <a:xfrm>
            <a:off x="-10830" y="1829466"/>
            <a:ext cx="1425516" cy="1528320"/>
            <a:chOff x="142273" y="1868891"/>
            <a:chExt cx="1425516" cy="1528320"/>
          </a:xfrm>
        </p:grpSpPr>
        <p:sp>
          <p:nvSpPr>
            <p:cNvPr id="440" name="Google Shape;440;p47"/>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441" name="Google Shape;441;p47"/>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442" name="Google Shape;442;p47"/>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443" name="Google Shape;443;p47"/>
          <p:cNvGrpSpPr/>
          <p:nvPr/>
        </p:nvGrpSpPr>
        <p:grpSpPr>
          <a:xfrm>
            <a:off x="5679470" y="1830036"/>
            <a:ext cx="1701620" cy="1528320"/>
            <a:chOff x="2301317" y="1101255"/>
            <a:chExt cx="1701620" cy="1528320"/>
          </a:xfrm>
        </p:grpSpPr>
        <p:pic>
          <p:nvPicPr>
            <p:cNvPr id="444" name="Google Shape;444;p47"/>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45" name="Google Shape;445;p47"/>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446" name="Google Shape;446;p47"/>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47" name="Google Shape;447;p47"/>
          <p:cNvGrpSpPr/>
          <p:nvPr/>
        </p:nvGrpSpPr>
        <p:grpSpPr>
          <a:xfrm>
            <a:off x="46534" y="4287050"/>
            <a:ext cx="1476640" cy="2080411"/>
            <a:chOff x="4261415" y="1042578"/>
            <a:chExt cx="1470236" cy="2080411"/>
          </a:xfrm>
        </p:grpSpPr>
        <p:pic>
          <p:nvPicPr>
            <p:cNvPr descr="Resultado de imagen de storage rak icon" id="448" name="Google Shape;448;p47"/>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49" name="Google Shape;449;p47"/>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450" name="Google Shape;450;p47"/>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451" name="Google Shape;451;p47"/>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452" name="Google Shape;452;p47"/>
          <p:cNvGrpSpPr/>
          <p:nvPr/>
        </p:nvGrpSpPr>
        <p:grpSpPr>
          <a:xfrm>
            <a:off x="6815288" y="3861841"/>
            <a:ext cx="4910007" cy="1213631"/>
            <a:chOff x="8820480" y="1880455"/>
            <a:chExt cx="918691" cy="561192"/>
          </a:xfrm>
        </p:grpSpPr>
        <p:sp>
          <p:nvSpPr>
            <p:cNvPr id="453" name="Google Shape;453;p47"/>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67</a:t>
              </a:r>
              <a:r>
                <a:rPr b="1" i="0" lang="es-ES" sz="6600" u="none" cap="none" strike="noStrike">
                  <a:solidFill>
                    <a:srgbClr val="00B0F0"/>
                  </a:solidFill>
                  <a:latin typeface="Calibri"/>
                  <a:ea typeface="Calibri"/>
                  <a:cs typeface="Calibri"/>
                  <a:sym typeface="Calibri"/>
                </a:rPr>
                <a:t>% </a:t>
              </a:r>
              <a:endParaRPr/>
            </a:p>
          </p:txBody>
        </p:sp>
        <p:sp>
          <p:nvSpPr>
            <p:cNvPr id="454" name="Google Shape;454;p47"/>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455" name="Google Shape;455;p47"/>
          <p:cNvGrpSpPr/>
          <p:nvPr/>
        </p:nvGrpSpPr>
        <p:grpSpPr>
          <a:xfrm>
            <a:off x="6823502" y="4950100"/>
            <a:ext cx="5077634" cy="1357839"/>
            <a:chOff x="8766587" y="1839030"/>
            <a:chExt cx="950055" cy="781135"/>
          </a:xfrm>
        </p:grpSpPr>
        <p:sp>
          <p:nvSpPr>
            <p:cNvPr id="456" name="Google Shape;456;p47"/>
            <p:cNvSpPr txBox="1"/>
            <p:nvPr/>
          </p:nvSpPr>
          <p:spPr>
            <a:xfrm>
              <a:off x="9152405" y="1982665"/>
              <a:ext cx="488400"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57.5</a:t>
              </a:r>
              <a:r>
                <a:rPr b="1" i="0" lang="es-ES" sz="6600" u="none" cap="none" strike="noStrike">
                  <a:solidFill>
                    <a:srgbClr val="00B0F0"/>
                  </a:solidFill>
                  <a:latin typeface="Calibri"/>
                  <a:ea typeface="Calibri"/>
                  <a:cs typeface="Calibri"/>
                  <a:sym typeface="Calibri"/>
                </a:rPr>
                <a:t>% </a:t>
              </a:r>
              <a:endParaRPr/>
            </a:p>
          </p:txBody>
        </p:sp>
        <p:sp>
          <p:nvSpPr>
            <p:cNvPr id="457" name="Google Shape;457;p47"/>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calidad</a:t>
              </a:r>
              <a:r>
                <a:rPr b="1" lang="es-ES" sz="1600">
                  <a:solidFill>
                    <a:srgbClr val="00B0F0"/>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458" name="Google Shape;458;p47"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459" name="Google Shape;459;p47"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460" name="Google Shape;460;p47"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461" name="Google Shape;461;p4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8"/>
          <p:cNvGrpSpPr/>
          <p:nvPr/>
        </p:nvGrpSpPr>
        <p:grpSpPr>
          <a:xfrm>
            <a:off x="5880892" y="1429530"/>
            <a:ext cx="1714512" cy="1588376"/>
            <a:chOff x="4312181" y="1736853"/>
            <a:chExt cx="1906534" cy="1901030"/>
          </a:xfrm>
        </p:grpSpPr>
        <p:pic>
          <p:nvPicPr>
            <p:cNvPr descr="Resultado de imagen de icono profesional" id="467" name="Google Shape;467;p48"/>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468" name="Google Shape;468;p48"/>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69" name="Google Shape;469;p48"/>
          <p:cNvGrpSpPr/>
          <p:nvPr/>
        </p:nvGrpSpPr>
        <p:grpSpPr>
          <a:xfrm>
            <a:off x="0" y="1429530"/>
            <a:ext cx="1405771" cy="1441300"/>
            <a:chOff x="2523051" y="1713478"/>
            <a:chExt cx="1425515" cy="1728192"/>
          </a:xfrm>
        </p:grpSpPr>
        <p:sp>
          <p:nvSpPr>
            <p:cNvPr id="470" name="Google Shape;470;p48"/>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471" name="Google Shape;471;p48"/>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472" name="Google Shape;47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473" name="Google Shape;473;p48"/>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74" name="Google Shape;474;p48"/>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65%</a:t>
            </a:r>
            <a:r>
              <a:rPr lang="es-ES" sz="2200">
                <a:solidFill>
                  <a:schemeClr val="dk1"/>
                </a:solidFill>
                <a:latin typeface="Quattrocento Sans"/>
                <a:ea typeface="Quattrocento Sans"/>
                <a:cs typeface="Quattrocento Sans"/>
                <a:sym typeface="Quattrocento Sans"/>
              </a:rPr>
              <a:t> de menciones positivas de media frente a las </a:t>
            </a:r>
            <a:r>
              <a:rPr b="1" lang="es-ES" sz="2200">
                <a:solidFill>
                  <a:schemeClr val="dk1"/>
                </a:solidFill>
                <a:latin typeface="Quattrocento Sans"/>
                <a:ea typeface="Quattrocento Sans"/>
                <a:cs typeface="Quattrocento Sans"/>
                <a:sym typeface="Quattrocento Sans"/>
              </a:rPr>
              <a:t>57%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mejor valorado tanto en amabilidad y trato del personal como en la información y asesoramiento personal es la Casa-Museo del Campesino (tener en cuenta que es un centro con una muestra muy baja). El que menos, en ambos casos es la tienda de Jardín de Cactus (con un error muestral del 18.5%).</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t/>
            </a:r>
            <a:endParaRPr sz="2000">
              <a:solidFill>
                <a:schemeClr val="dk1"/>
              </a:solidFill>
              <a:latin typeface="Quattrocento Sans"/>
              <a:ea typeface="Quattrocento Sans"/>
              <a:cs typeface="Quattrocento Sans"/>
              <a:sym typeface="Quattrocento Sans"/>
            </a:endParaRPr>
          </a:p>
        </p:txBody>
      </p:sp>
      <p:sp>
        <p:nvSpPr>
          <p:cNvPr id="475" name="Google Shape;475;p48"/>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476" name="Google Shape;476;p48" title="Gráfico"/>
          <p:cNvPicPr preferRelativeResize="0"/>
          <p:nvPr/>
        </p:nvPicPr>
        <p:blipFill>
          <a:blip r:embed="rId5">
            <a:alphaModFix/>
          </a:blip>
          <a:stretch>
            <a:fillRect/>
          </a:stretch>
        </p:blipFill>
        <p:spPr>
          <a:xfrm>
            <a:off x="1449900" y="1160000"/>
            <a:ext cx="4560724" cy="2807438"/>
          </a:xfrm>
          <a:prstGeom prst="rect">
            <a:avLst/>
          </a:prstGeom>
          <a:noFill/>
          <a:ln>
            <a:noFill/>
          </a:ln>
        </p:spPr>
      </p:pic>
      <p:pic>
        <p:nvPicPr>
          <p:cNvPr id="477" name="Google Shape;477;p48"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478" name="Google Shape;478;p48"/>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