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4" r:id="rId5"/>
    <p:sldMasterId id="2147483685" r:id="rId6"/>
    <p:sldMasterId id="2147483686"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Lst>
  <p:sldSz cy="6859575" cx="12190400"/>
  <p:notesSz cx="6808775" cy="9940925"/>
  <p:embeddedFontLst>
    <p:embeddedFont>
      <p:font typeface="Quattrocento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8CD0F7A-D771-4B6B-A3EB-8CF614344F32}">
  <a:tblStyle styleId="{18CD0F7A-D771-4B6B-A3EB-8CF614344F3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1"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QuattrocentoSans-bold.fntdata"/><Relationship Id="rId30" Type="http://schemas.openxmlformats.org/officeDocument/2006/relationships/font" Target="fonts/QuattrocentoSans-regular.fntdata"/><Relationship Id="rId11" Type="http://schemas.openxmlformats.org/officeDocument/2006/relationships/slide" Target="slides/slide3.xml"/><Relationship Id="rId33" Type="http://schemas.openxmlformats.org/officeDocument/2006/relationships/font" Target="fonts/QuattrocentoSans-boldItalic.fntdata"/><Relationship Id="rId10" Type="http://schemas.openxmlformats.org/officeDocument/2006/relationships/slide" Target="slides/slide2.xml"/><Relationship Id="rId32" Type="http://schemas.openxmlformats.org/officeDocument/2006/relationships/font" Target="fonts/QuattrocentoSans-italic.fntdata"/><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50475" cy="49704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6737" y="0"/>
            <a:ext cx="2950475" cy="49704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10: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p10: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q3_2020</a:t>
            </a:r>
            <a:endParaRPr/>
          </a:p>
        </p:txBody>
      </p:sp>
      <p:sp>
        <p:nvSpPr>
          <p:cNvPr id="482" name="Google Shape;482;p10: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fad9830fa6_0_33: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gfad9830fa6_0_33: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q3_2020</a:t>
            </a:r>
            <a:endParaRPr/>
          </a:p>
        </p:txBody>
      </p:sp>
      <p:sp>
        <p:nvSpPr>
          <p:cNvPr id="511" name="Google Shape;511;gfad9830fa6_0_33: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fad9830fa6_0_60: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gfad9830fa6_0_60: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q3_2020</a:t>
            </a:r>
            <a:endParaRPr/>
          </a:p>
        </p:txBody>
      </p:sp>
      <p:sp>
        <p:nvSpPr>
          <p:cNvPr id="524" name="Google Shape;524;gfad9830fa6_0_60: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fad9830fa6_0_3: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6" name="Google Shape;536;gfad9830fa6_0_3: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q3_2020</a:t>
            </a:r>
            <a:endParaRPr/>
          </a:p>
        </p:txBody>
      </p:sp>
      <p:sp>
        <p:nvSpPr>
          <p:cNvPr id="537" name="Google Shape;537;gfad9830fa6_0_3: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fb14219d30_0_1: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7" name="Google Shape;547;gfb14219d30_0_1: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q3_2020</a:t>
            </a:r>
            <a:endParaRPr/>
          </a:p>
        </p:txBody>
      </p:sp>
      <p:sp>
        <p:nvSpPr>
          <p:cNvPr id="548" name="Google Shape;548;gfb14219d30_0_1: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16: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p16: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13c0d22c0d8_0_104: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g13c0d22c0d8_0_104: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67" name="Google Shape;567;g13c0d22c0d8_0_104: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13c0d22c0d8_0_220: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9" name="Google Shape;579;g13c0d22c0d8_0_220: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80" name="Google Shape;580;g13c0d22c0d8_0_220: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13c0d22c0d8_0_320: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3" name="Google Shape;593;g13c0d22c0d8_0_320: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94" name="Google Shape;594;g13c0d22c0d8_0_320: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13c0d22c0d8_0_422: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4" name="Google Shape;604;g13c0d22c0d8_0_422: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05" name="Google Shape;605;g13c0d22c0d8_0_422: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2: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13c0d22c0d8_0_433: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4" name="Google Shape;614;g13c0d22c0d8_0_433: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15" name="Google Shape;615;g13c0d22c0d8_0_433: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fb14219d30_0_19: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5" name="Google Shape;625;gfb14219d30_0_19: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6" name="Google Shape;626;gfb14219d30_0_19: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3: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3: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 </a:t>
            </a:r>
            <a:endParaRPr/>
          </a:p>
        </p:txBody>
      </p:sp>
      <p:sp>
        <p:nvSpPr>
          <p:cNvPr id="316" name="Google Shape;316;p3: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
        <p:nvSpPr>
          <p:cNvPr id="317" name="Google Shape;317;p3:notes"/>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s-ES"/>
              <a:t>Fuente: sondeo ECSI VISITA CACT. Marzo-Junio 2016</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4: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4: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a:t>
            </a:r>
            <a:endParaRPr/>
          </a:p>
        </p:txBody>
      </p:sp>
      <p:sp>
        <p:nvSpPr>
          <p:cNvPr id="358" name="Google Shape;358;p4: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788231bfb6_0_64: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g788231bfb6_0_64: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a:t>
            </a:r>
            <a:endParaRPr/>
          </a:p>
        </p:txBody>
      </p:sp>
      <p:sp>
        <p:nvSpPr>
          <p:cNvPr id="372" name="Google Shape;372;g788231bfb6_0_64: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6: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s-ES"/>
              <a:t>Actualizado_q3_2020</a:t>
            </a:r>
            <a:endParaRPr/>
          </a:p>
        </p:txBody>
      </p:sp>
      <p:sp>
        <p:nvSpPr>
          <p:cNvPr id="384" name="Google Shape;384;p6: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7: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7: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8: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p8: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q3_2020</a:t>
            </a:r>
            <a:endParaRPr/>
          </a:p>
        </p:txBody>
      </p:sp>
      <p:sp>
        <p:nvSpPr>
          <p:cNvPr id="437" name="Google Shape;437;p8: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9: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q3_2020</a:t>
            </a:r>
            <a:endParaRPr/>
          </a:p>
        </p:txBody>
      </p:sp>
      <p:sp>
        <p:nvSpPr>
          <p:cNvPr id="464" name="Google Shape;464;p9: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6" name="Shape 16"/>
        <p:cNvGrpSpPr/>
        <p:nvPr/>
      </p:nvGrpSpPr>
      <p:grpSpPr>
        <a:xfrm>
          <a:off x="0" y="0"/>
          <a:ext cx="0" cy="0"/>
          <a:chOff x="0" y="0"/>
          <a:chExt cx="0" cy="0"/>
        </a:xfrm>
      </p:grpSpPr>
      <p:sp>
        <p:nvSpPr>
          <p:cNvPr id="17" name="Google Shape;17;p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81" name="Shape 81"/>
        <p:cNvGrpSpPr/>
        <p:nvPr/>
      </p:nvGrpSpPr>
      <p:grpSpPr>
        <a:xfrm>
          <a:off x="0" y="0"/>
          <a:ext cx="0" cy="0"/>
          <a:chOff x="0" y="0"/>
          <a:chExt cx="0" cy="0"/>
        </a:xfrm>
      </p:grpSpPr>
      <p:pic>
        <p:nvPicPr>
          <p:cNvPr descr="tape.png" id="82" name="Google Shape;82;p11"/>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83" name="Google Shape;83;p11"/>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85" name="Google Shape;85;p11"/>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86" name="Google Shape;86;p1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89" name="Shape 89"/>
        <p:cNvGrpSpPr/>
        <p:nvPr/>
      </p:nvGrpSpPr>
      <p:grpSpPr>
        <a:xfrm>
          <a:off x="0" y="0"/>
          <a:ext cx="0" cy="0"/>
          <a:chOff x="0" y="0"/>
          <a:chExt cx="0" cy="0"/>
        </a:xfrm>
      </p:grpSpPr>
      <p:sp>
        <p:nvSpPr>
          <p:cNvPr id="90" name="Google Shape;90;p12"/>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2"/>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92" name="Google Shape;92;p1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95" name="Shape 95"/>
        <p:cNvGrpSpPr/>
        <p:nvPr/>
      </p:nvGrpSpPr>
      <p:grpSpPr>
        <a:xfrm>
          <a:off x="0" y="0"/>
          <a:ext cx="0" cy="0"/>
          <a:chOff x="0" y="0"/>
          <a:chExt cx="0" cy="0"/>
        </a:xfrm>
      </p:grpSpPr>
      <p:sp>
        <p:nvSpPr>
          <p:cNvPr id="96" name="Google Shape;96;p13"/>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3"/>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98" name="Google Shape;98;p1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08" name="Shape 108"/>
        <p:cNvGrpSpPr/>
        <p:nvPr/>
      </p:nvGrpSpPr>
      <p:grpSpPr>
        <a:xfrm>
          <a:off x="0" y="0"/>
          <a:ext cx="0" cy="0"/>
          <a:chOff x="0" y="0"/>
          <a:chExt cx="0" cy="0"/>
        </a:xfrm>
      </p:grpSpPr>
      <p:sp>
        <p:nvSpPr>
          <p:cNvPr id="109" name="Google Shape;109;p1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112" name="Shape 112"/>
        <p:cNvGrpSpPr/>
        <p:nvPr/>
      </p:nvGrpSpPr>
      <p:grpSpPr>
        <a:xfrm>
          <a:off x="0" y="0"/>
          <a:ext cx="0" cy="0"/>
          <a:chOff x="0" y="0"/>
          <a:chExt cx="0" cy="0"/>
        </a:xfrm>
      </p:grpSpPr>
      <p:pic>
        <p:nvPicPr>
          <p:cNvPr descr="C:\Users\jnsch\Desktop\O14ThemesHandoffs\WorkingFiles\FinalHanoff\Sketchbook\Cover.jpg" id="113" name="Google Shape;113;p16"/>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114" name="Google Shape;114;p16"/>
          <p:cNvGrpSpPr/>
          <p:nvPr/>
        </p:nvGrpSpPr>
        <p:grpSpPr>
          <a:xfrm rot="-1066324">
            <a:off x="823929" y="3923924"/>
            <a:ext cx="3344546" cy="2528073"/>
            <a:chOff x="494947" y="417279"/>
            <a:chExt cx="2417578" cy="2421351"/>
          </a:xfrm>
        </p:grpSpPr>
        <p:sp>
          <p:nvSpPr>
            <p:cNvPr id="115" name="Google Shape;115;p16"/>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116" name="Google Shape;116;p16"/>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pic>
          <p:nvPicPr>
            <p:cNvPr descr="stickie-shadow.png" id="117" name="Google Shape;117;p16"/>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118" name="Google Shape;118;p16"/>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119" name="Google Shape;119;p16"/>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120" name="Google Shape;120;p16"/>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6"/>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122" name="Google Shape;122;p16"/>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6"/>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6"/>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125" name="Google Shape;125;p16"/>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126" name="Shape 126"/>
        <p:cNvGrpSpPr/>
        <p:nvPr/>
      </p:nvGrpSpPr>
      <p:grpSpPr>
        <a:xfrm>
          <a:off x="0" y="0"/>
          <a:ext cx="0" cy="0"/>
          <a:chOff x="0" y="0"/>
          <a:chExt cx="0" cy="0"/>
        </a:xfrm>
      </p:grpSpPr>
      <p:sp>
        <p:nvSpPr>
          <p:cNvPr id="127" name="Google Shape;127;p1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7"/>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29" name="Google Shape;129;p1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132" name="Shape 132"/>
        <p:cNvGrpSpPr/>
        <p:nvPr/>
      </p:nvGrpSpPr>
      <p:grpSpPr>
        <a:xfrm>
          <a:off x="0" y="0"/>
          <a:ext cx="0" cy="0"/>
          <a:chOff x="0" y="0"/>
          <a:chExt cx="0" cy="0"/>
        </a:xfrm>
      </p:grpSpPr>
      <p:sp>
        <p:nvSpPr>
          <p:cNvPr id="133" name="Google Shape;133;p18"/>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8"/>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135" name="Google Shape;135;p1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138" name="Shape 138"/>
        <p:cNvGrpSpPr/>
        <p:nvPr/>
      </p:nvGrpSpPr>
      <p:grpSpPr>
        <a:xfrm>
          <a:off x="0" y="0"/>
          <a:ext cx="0" cy="0"/>
          <a:chOff x="0" y="0"/>
          <a:chExt cx="0" cy="0"/>
        </a:xfrm>
      </p:grpSpPr>
      <p:sp>
        <p:nvSpPr>
          <p:cNvPr id="139" name="Google Shape;139;p19"/>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143" name="Google Shape;143;p19"/>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44" name="Google Shape;144;p19"/>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145" name="Shape 145"/>
        <p:cNvGrpSpPr/>
        <p:nvPr/>
      </p:nvGrpSpPr>
      <p:grpSpPr>
        <a:xfrm>
          <a:off x="0" y="0"/>
          <a:ext cx="0" cy="0"/>
          <a:chOff x="0" y="0"/>
          <a:chExt cx="0" cy="0"/>
        </a:xfrm>
      </p:grpSpPr>
      <p:sp>
        <p:nvSpPr>
          <p:cNvPr id="146" name="Google Shape;146;p20"/>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0"/>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8" name="Google Shape;148;p20"/>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9" name="Google Shape;149;p2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152" name="Google Shape;152;p20"/>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153" name="Google Shape;153;p20"/>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154" name="Google Shape;154;p20"/>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55" name="Google Shape;155;p20"/>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156" name="Shape 156"/>
        <p:cNvGrpSpPr/>
        <p:nvPr/>
      </p:nvGrpSpPr>
      <p:grpSpPr>
        <a:xfrm>
          <a:off x="0" y="0"/>
          <a:ext cx="0" cy="0"/>
          <a:chOff x="0" y="0"/>
          <a:chExt cx="0" cy="0"/>
        </a:xfrm>
      </p:grpSpPr>
      <p:sp>
        <p:nvSpPr>
          <p:cNvPr id="157" name="Google Shape;157;p2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2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F3F3F3"/>
        </a:solidFill>
      </p:bgPr>
    </p:bg>
    <p:spTree>
      <p:nvGrpSpPr>
        <p:cNvPr id="20" name="Shape 20"/>
        <p:cNvGrpSpPr/>
        <p:nvPr/>
      </p:nvGrpSpPr>
      <p:grpSpPr>
        <a:xfrm>
          <a:off x="0" y="0"/>
          <a:ext cx="0" cy="0"/>
          <a:chOff x="0" y="0"/>
          <a:chExt cx="0" cy="0"/>
        </a:xfrm>
      </p:grpSpPr>
      <p:sp>
        <p:nvSpPr>
          <p:cNvPr id="21" name="Google Shape;21;p3"/>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22" name="Google Shape;22;p3"/>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4" name="Google Shape;24;p3"/>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161" name="Shape 161"/>
        <p:cNvGrpSpPr/>
        <p:nvPr/>
      </p:nvGrpSpPr>
      <p:grpSpPr>
        <a:xfrm>
          <a:off x="0" y="0"/>
          <a:ext cx="0" cy="0"/>
          <a:chOff x="0" y="0"/>
          <a:chExt cx="0" cy="0"/>
        </a:xfrm>
      </p:grpSpPr>
      <p:sp>
        <p:nvSpPr>
          <p:cNvPr id="162" name="Google Shape;162;p22"/>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2"/>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164" name="Google Shape;164;p22"/>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65" name="Google Shape;165;p2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2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168" name="Shape 168"/>
        <p:cNvGrpSpPr/>
        <p:nvPr/>
      </p:nvGrpSpPr>
      <p:grpSpPr>
        <a:xfrm>
          <a:off x="0" y="0"/>
          <a:ext cx="0" cy="0"/>
          <a:chOff x="0" y="0"/>
          <a:chExt cx="0" cy="0"/>
        </a:xfrm>
      </p:grpSpPr>
      <p:pic>
        <p:nvPicPr>
          <p:cNvPr descr="tape.png" id="169" name="Google Shape;169;p23"/>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170" name="Google Shape;170;p23"/>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3"/>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172" name="Google Shape;172;p23"/>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73" name="Google Shape;173;p2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2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2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176" name="Shape 176"/>
        <p:cNvGrpSpPr/>
        <p:nvPr/>
      </p:nvGrpSpPr>
      <p:grpSpPr>
        <a:xfrm>
          <a:off x="0" y="0"/>
          <a:ext cx="0" cy="0"/>
          <a:chOff x="0" y="0"/>
          <a:chExt cx="0" cy="0"/>
        </a:xfrm>
      </p:grpSpPr>
      <p:sp>
        <p:nvSpPr>
          <p:cNvPr id="177" name="Google Shape;177;p2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4"/>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79" name="Google Shape;179;p2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2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2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182" name="Shape 182"/>
        <p:cNvGrpSpPr/>
        <p:nvPr/>
      </p:nvGrpSpPr>
      <p:grpSpPr>
        <a:xfrm>
          <a:off x="0" y="0"/>
          <a:ext cx="0" cy="0"/>
          <a:chOff x="0" y="0"/>
          <a:chExt cx="0" cy="0"/>
        </a:xfrm>
      </p:grpSpPr>
      <p:sp>
        <p:nvSpPr>
          <p:cNvPr id="183" name="Google Shape;183;p25"/>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25"/>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85" name="Google Shape;185;p2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2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2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showMasterSp="0">
  <p:cSld name="1_Título y objetos">
    <p:bg>
      <p:bgPr>
        <a:solidFill>
          <a:srgbClr val="F3F3F3"/>
        </a:solidFill>
      </p:bgPr>
    </p:bg>
    <p:spTree>
      <p:nvGrpSpPr>
        <p:cNvPr id="188" name="Shape 188"/>
        <p:cNvGrpSpPr/>
        <p:nvPr/>
      </p:nvGrpSpPr>
      <p:grpSpPr>
        <a:xfrm>
          <a:off x="0" y="0"/>
          <a:ext cx="0" cy="0"/>
          <a:chOff x="0" y="0"/>
          <a:chExt cx="0" cy="0"/>
        </a:xfrm>
      </p:grpSpPr>
      <p:pic>
        <p:nvPicPr>
          <p:cNvPr descr="C:\Users\bastian.k\Desktop\Metall.jpg" id="189" name="Google Shape;189;p26"/>
          <p:cNvPicPr preferRelativeResize="0"/>
          <p:nvPr/>
        </p:nvPicPr>
        <p:blipFill rotWithShape="1">
          <a:blip r:embed="rId2">
            <a:alphaModFix/>
          </a:blip>
          <a:srcRect b="0" l="0" r="0" t="0"/>
          <a:stretch/>
        </p:blipFill>
        <p:spPr>
          <a:xfrm>
            <a:off x="-34919" y="-22230"/>
            <a:ext cx="12190413" cy="6859588"/>
          </a:xfrm>
          <a:prstGeom prst="rect">
            <a:avLst/>
          </a:prstGeom>
          <a:noFill/>
          <a:ln>
            <a:noFill/>
          </a:ln>
        </p:spPr>
      </p:pic>
      <p:sp>
        <p:nvSpPr>
          <p:cNvPr id="190" name="Google Shape;190;p26"/>
          <p:cNvSpPr/>
          <p:nvPr/>
        </p:nvSpPr>
        <p:spPr>
          <a:xfrm>
            <a:off x="-815870" y="3512367"/>
            <a:ext cx="13823739" cy="2494540"/>
          </a:xfrm>
          <a:prstGeom prst="rect">
            <a:avLst/>
          </a:prstGeom>
          <a:solidFill>
            <a:schemeClr val="lt1">
              <a:alpha val="94117"/>
            </a:schemeClr>
          </a:solidFill>
          <a:ln>
            <a:noFill/>
          </a:ln>
          <a:effectLst>
            <a:outerShdw blurRad="127000" sx="104000" rotWithShape="0" algn="ctr" dir="3540000" dist="165100" sy="104000">
              <a:srgbClr val="000000">
                <a:alpha val="42745"/>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191" name="Google Shape;191;p26"/>
          <p:cNvSpPr txBox="1"/>
          <p:nvPr>
            <p:ph type="title"/>
          </p:nvPr>
        </p:nvSpPr>
        <p:spPr>
          <a:xfrm>
            <a:off x="3887251" y="677773"/>
            <a:ext cx="7007866" cy="2095072"/>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6D6D6D"/>
              </a:buClr>
              <a:buSzPts val="4300"/>
              <a:buFont typeface="Arial"/>
              <a:buNone/>
              <a:defRPr b="1" sz="4300">
                <a:solidFill>
                  <a:srgbClr val="6D6D6D"/>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F3F3F3"/>
        </a:solidFill>
      </p:bgPr>
    </p:bg>
    <p:spTree>
      <p:nvGrpSpPr>
        <p:cNvPr id="192" name="Shape 192"/>
        <p:cNvGrpSpPr/>
        <p:nvPr/>
      </p:nvGrpSpPr>
      <p:grpSpPr>
        <a:xfrm>
          <a:off x="0" y="0"/>
          <a:ext cx="0" cy="0"/>
          <a:chOff x="0" y="0"/>
          <a:chExt cx="0" cy="0"/>
        </a:xfrm>
      </p:grpSpPr>
      <p:sp>
        <p:nvSpPr>
          <p:cNvPr id="193" name="Google Shape;193;p27"/>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194" name="Google Shape;194;p27"/>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27"/>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96" name="Google Shape;196;p27"/>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204" name="Shape 204"/>
        <p:cNvGrpSpPr/>
        <p:nvPr/>
      </p:nvGrpSpPr>
      <p:grpSpPr>
        <a:xfrm>
          <a:off x="0" y="0"/>
          <a:ext cx="0" cy="0"/>
          <a:chOff x="0" y="0"/>
          <a:chExt cx="0" cy="0"/>
        </a:xfrm>
      </p:grpSpPr>
      <p:sp>
        <p:nvSpPr>
          <p:cNvPr id="205" name="Google Shape;205;p29"/>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6" name="Google Shape;206;p29"/>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7" name="Google Shape;207;p29"/>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208" name="Shape 208"/>
        <p:cNvGrpSpPr/>
        <p:nvPr/>
      </p:nvGrpSpPr>
      <p:grpSpPr>
        <a:xfrm>
          <a:off x="0" y="0"/>
          <a:ext cx="0" cy="0"/>
          <a:chOff x="0" y="0"/>
          <a:chExt cx="0" cy="0"/>
        </a:xfrm>
      </p:grpSpPr>
      <p:pic>
        <p:nvPicPr>
          <p:cNvPr descr="C:\Users\jnsch\Desktop\O14ThemesHandoffs\WorkingFiles\FinalHanoff\Sketchbook\Cover.jpg" id="209" name="Google Shape;209;p30"/>
          <p:cNvPicPr preferRelativeResize="0"/>
          <p:nvPr/>
        </p:nvPicPr>
        <p:blipFill rotWithShape="1">
          <a:blip r:embed="rId2">
            <a:alphaModFix/>
          </a:blip>
          <a:srcRect b="0" l="0" r="0" t="0"/>
          <a:stretch/>
        </p:blipFill>
        <p:spPr>
          <a:xfrm>
            <a:off x="0" y="0"/>
            <a:ext cx="12190414" cy="6859588"/>
          </a:xfrm>
          <a:prstGeom prst="rect">
            <a:avLst/>
          </a:prstGeom>
          <a:noFill/>
          <a:ln>
            <a:noFill/>
          </a:ln>
        </p:spPr>
      </p:pic>
      <p:grpSp>
        <p:nvGrpSpPr>
          <p:cNvPr id="210" name="Google Shape;210;p30"/>
          <p:cNvGrpSpPr/>
          <p:nvPr/>
        </p:nvGrpSpPr>
        <p:grpSpPr>
          <a:xfrm rot="-1066413">
            <a:off x="785032" y="205816"/>
            <a:ext cx="3344703" cy="2528199"/>
            <a:chOff x="494947" y="417279"/>
            <a:chExt cx="2417688" cy="2421351"/>
          </a:xfrm>
        </p:grpSpPr>
        <p:sp>
          <p:nvSpPr>
            <p:cNvPr id="211" name="Google Shape;211;p30"/>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212" name="Google Shape;212;p30"/>
            <p:cNvSpPr/>
            <p:nvPr/>
          </p:nvSpPr>
          <p:spPr>
            <a:xfrm>
              <a:off x="590935" y="417279"/>
              <a:ext cx="2321700" cy="2321700"/>
            </a:xfrm>
            <a:prstGeom prst="rect">
              <a:avLst/>
            </a:prstGeom>
            <a:gradFill>
              <a:gsLst>
                <a:gs pos="0">
                  <a:srgbClr val="FAE148"/>
                </a:gs>
                <a:gs pos="100000">
                  <a:srgbClr val="FFEB63"/>
                </a:gs>
              </a:gsLst>
              <a:lin ang="1620003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213" name="Google Shape;213;p30"/>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214" name="Google Shape;214;p30"/>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215" name="Google Shape;215;p30"/>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216" name="Google Shape;216;p30"/>
          <p:cNvSpPr txBox="1"/>
          <p:nvPr>
            <p:ph type="ctrTitle"/>
          </p:nvPr>
        </p:nvSpPr>
        <p:spPr>
          <a:xfrm rot="359914">
            <a:off x="4452435" y="3016408"/>
            <a:ext cx="6461982" cy="1599981"/>
          </a:xfrm>
          <a:prstGeom prst="rect">
            <a:avLst/>
          </a:prstGeom>
          <a:noFill/>
          <a:ln>
            <a:noFill/>
          </a:ln>
        </p:spPr>
        <p:txBody>
          <a:bodyPr anchorCtr="0" anchor="b" bIns="54425" lIns="108850" spcFirstLastPara="1" rIns="108850" wrap="square" tIns="54425">
            <a:noAutofit/>
          </a:bodyPr>
          <a:lstStyle>
            <a:lvl1pPr lvl="0" rtl="0" algn="ctr">
              <a:spcBef>
                <a:spcPts val="0"/>
              </a:spcBef>
              <a:spcAft>
                <a:spcPts val="0"/>
              </a:spcAft>
              <a:buClr>
                <a:srgbClr val="000100"/>
              </a:buClr>
              <a:buSzPts val="5700"/>
              <a:buFont typeface="Quattrocento Sans"/>
              <a:buNone/>
              <a:defRPr sz="5700">
                <a:solidFill>
                  <a:srgbClr val="000100"/>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7" name="Google Shape;217;p30"/>
          <p:cNvSpPr txBox="1"/>
          <p:nvPr>
            <p:ph idx="1" type="subTitle"/>
          </p:nvPr>
        </p:nvSpPr>
        <p:spPr>
          <a:xfrm rot="360063">
            <a:off x="4266731" y="4768078"/>
            <a:ext cx="6447834" cy="1041012"/>
          </a:xfrm>
          <a:prstGeom prst="rect">
            <a:avLst/>
          </a:prstGeom>
          <a:noFill/>
          <a:ln>
            <a:noFill/>
          </a:ln>
        </p:spPr>
        <p:txBody>
          <a:bodyPr anchorCtr="0" anchor="t" bIns="54425" lIns="108850" spcFirstLastPara="1" rIns="108850" wrap="square" tIns="54425">
            <a:noAutofit/>
          </a:bodyPr>
          <a:lstStyle>
            <a:lvl1pPr lvl="0" rtl="0" algn="ctr">
              <a:spcBef>
                <a:spcPts val="420"/>
              </a:spcBef>
              <a:spcAft>
                <a:spcPts val="0"/>
              </a:spcAft>
              <a:buSzPts val="1995"/>
              <a:buNone/>
              <a:defRPr sz="2100">
                <a:solidFill>
                  <a:srgbClr val="000100"/>
                </a:solidFill>
              </a:defRPr>
            </a:lvl1pPr>
            <a:lvl2pPr lvl="1" rtl="0" algn="ctr">
              <a:spcBef>
                <a:spcPts val="520"/>
              </a:spcBef>
              <a:spcAft>
                <a:spcPts val="0"/>
              </a:spcAft>
              <a:buSzPts val="2470"/>
              <a:buNone/>
              <a:defRPr>
                <a:solidFill>
                  <a:srgbClr val="888888"/>
                </a:solidFill>
              </a:defRPr>
            </a:lvl2pPr>
            <a:lvl3pPr lvl="2" rtl="0" algn="ctr">
              <a:spcBef>
                <a:spcPts val="480"/>
              </a:spcBef>
              <a:spcAft>
                <a:spcPts val="0"/>
              </a:spcAft>
              <a:buSzPts val="2280"/>
              <a:buNone/>
              <a:defRPr>
                <a:solidFill>
                  <a:srgbClr val="888888"/>
                </a:solidFill>
              </a:defRPr>
            </a:lvl3pPr>
            <a:lvl4pPr lvl="3" rtl="0" algn="ctr">
              <a:spcBef>
                <a:spcPts val="380"/>
              </a:spcBef>
              <a:spcAft>
                <a:spcPts val="0"/>
              </a:spcAft>
              <a:buSzPts val="1805"/>
              <a:buNone/>
              <a:defRPr>
                <a:solidFill>
                  <a:srgbClr val="888888"/>
                </a:solidFill>
              </a:defRPr>
            </a:lvl4pPr>
            <a:lvl5pPr lvl="4" rtl="0" algn="ctr">
              <a:spcBef>
                <a:spcPts val="340"/>
              </a:spcBef>
              <a:spcAft>
                <a:spcPts val="0"/>
              </a:spcAft>
              <a:buSzPts val="1615"/>
              <a:buNone/>
              <a:defRPr>
                <a:solidFill>
                  <a:srgbClr val="888888"/>
                </a:solidFill>
              </a:defRPr>
            </a:lvl5pPr>
            <a:lvl6pPr lvl="5" rtl="0" algn="ctr">
              <a:spcBef>
                <a:spcPts val="340"/>
              </a:spcBef>
              <a:spcAft>
                <a:spcPts val="0"/>
              </a:spcAft>
              <a:buSzPts val="1615"/>
              <a:buNone/>
              <a:defRPr>
                <a:solidFill>
                  <a:srgbClr val="888888"/>
                </a:solidFill>
              </a:defRPr>
            </a:lvl6pPr>
            <a:lvl7pPr lvl="6" rtl="0" algn="ctr">
              <a:spcBef>
                <a:spcPts val="340"/>
              </a:spcBef>
              <a:spcAft>
                <a:spcPts val="0"/>
              </a:spcAft>
              <a:buSzPts val="1615"/>
              <a:buNone/>
              <a:defRPr>
                <a:solidFill>
                  <a:srgbClr val="888888"/>
                </a:solidFill>
              </a:defRPr>
            </a:lvl7pPr>
            <a:lvl8pPr lvl="7" rtl="0" algn="ctr">
              <a:spcBef>
                <a:spcPts val="340"/>
              </a:spcBef>
              <a:spcAft>
                <a:spcPts val="0"/>
              </a:spcAft>
              <a:buSzPts val="1615"/>
              <a:buNone/>
              <a:defRPr>
                <a:solidFill>
                  <a:srgbClr val="888888"/>
                </a:solidFill>
              </a:defRPr>
            </a:lvl8pPr>
            <a:lvl9pPr lvl="8" rtl="0" algn="ctr">
              <a:spcBef>
                <a:spcPts val="340"/>
              </a:spcBef>
              <a:spcAft>
                <a:spcPts val="0"/>
              </a:spcAft>
              <a:buSzPts val="1615"/>
              <a:buNone/>
              <a:defRPr>
                <a:solidFill>
                  <a:srgbClr val="888888"/>
                </a:solidFill>
              </a:defRPr>
            </a:lvl9pPr>
          </a:lstStyle>
          <a:p/>
        </p:txBody>
      </p:sp>
      <p:sp>
        <p:nvSpPr>
          <p:cNvPr id="218" name="Google Shape;218;p30"/>
          <p:cNvSpPr txBox="1"/>
          <p:nvPr>
            <p:ph idx="10" type="dt"/>
          </p:nvPr>
        </p:nvSpPr>
        <p:spPr>
          <a:xfrm rot="-1079876">
            <a:off x="1284207" y="5062755"/>
            <a:ext cx="2624419" cy="534978"/>
          </a:xfrm>
          <a:prstGeom prst="rect">
            <a:avLst/>
          </a:prstGeom>
          <a:noFill/>
          <a:ln>
            <a:noFill/>
          </a:ln>
        </p:spPr>
        <p:txBody>
          <a:bodyPr anchorCtr="0" anchor="t" bIns="54425" lIns="108850" spcFirstLastPara="1" rIns="108850" wrap="square" tIns="54425">
            <a:noAutofit/>
          </a:bodyPr>
          <a:lstStyle>
            <a:lvl1pPr lvl="0" rtl="0" algn="ctr">
              <a:spcBef>
                <a:spcPts val="0"/>
              </a:spcBef>
              <a:spcAft>
                <a:spcPts val="0"/>
              </a:spcAft>
              <a:buSzPts val="1400"/>
              <a:buNone/>
              <a:defRPr sz="2600">
                <a:solidFill>
                  <a:schemeClr val="accen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9" name="Google Shape;219;p30"/>
          <p:cNvSpPr txBox="1"/>
          <p:nvPr>
            <p:ph idx="11" type="ftr"/>
          </p:nvPr>
        </p:nvSpPr>
        <p:spPr>
          <a:xfrm rot="-1079826">
            <a:off x="863319" y="4136379"/>
            <a:ext cx="2780862" cy="835246"/>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sz="1900">
                <a:solidFill>
                  <a:srgbClr val="2F2F2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0" name="Google Shape;220;p30"/>
          <p:cNvSpPr txBox="1"/>
          <p:nvPr>
            <p:ph idx="12" type="sldNum"/>
          </p:nvPr>
        </p:nvSpPr>
        <p:spPr>
          <a:xfrm rot="-1080250">
            <a:off x="2641632" y="5511018"/>
            <a:ext cx="984192" cy="426824"/>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b="0" sz="1700">
                <a:solidFill>
                  <a:srgbClr val="0052DE"/>
                </a:solidFill>
                <a:latin typeface="Arial"/>
                <a:ea typeface="Arial"/>
                <a:cs typeface="Arial"/>
                <a:sym typeface="Arial"/>
              </a:defRPr>
            </a:lvl1pPr>
            <a:lvl2pPr indent="0" lvl="1" marL="0" rtl="0" algn="r">
              <a:spcBef>
                <a:spcPts val="0"/>
              </a:spcBef>
              <a:buNone/>
              <a:defRPr b="0" sz="1700">
                <a:solidFill>
                  <a:srgbClr val="0052DE"/>
                </a:solidFill>
                <a:latin typeface="Arial"/>
                <a:ea typeface="Arial"/>
                <a:cs typeface="Arial"/>
                <a:sym typeface="Arial"/>
              </a:defRPr>
            </a:lvl2pPr>
            <a:lvl3pPr indent="0" lvl="2" marL="0" rtl="0" algn="r">
              <a:spcBef>
                <a:spcPts val="0"/>
              </a:spcBef>
              <a:buNone/>
              <a:defRPr b="0" sz="1700">
                <a:solidFill>
                  <a:srgbClr val="0052DE"/>
                </a:solidFill>
                <a:latin typeface="Arial"/>
                <a:ea typeface="Arial"/>
                <a:cs typeface="Arial"/>
                <a:sym typeface="Arial"/>
              </a:defRPr>
            </a:lvl3pPr>
            <a:lvl4pPr indent="0" lvl="3" marL="0" rtl="0" algn="r">
              <a:spcBef>
                <a:spcPts val="0"/>
              </a:spcBef>
              <a:buNone/>
              <a:defRPr b="0" sz="1700">
                <a:solidFill>
                  <a:srgbClr val="0052DE"/>
                </a:solidFill>
                <a:latin typeface="Arial"/>
                <a:ea typeface="Arial"/>
                <a:cs typeface="Arial"/>
                <a:sym typeface="Arial"/>
              </a:defRPr>
            </a:lvl4pPr>
            <a:lvl5pPr indent="0" lvl="4" marL="0" rtl="0" algn="r">
              <a:spcBef>
                <a:spcPts val="0"/>
              </a:spcBef>
              <a:buNone/>
              <a:defRPr b="0" sz="1700">
                <a:solidFill>
                  <a:srgbClr val="0052DE"/>
                </a:solidFill>
                <a:latin typeface="Arial"/>
                <a:ea typeface="Arial"/>
                <a:cs typeface="Arial"/>
                <a:sym typeface="Arial"/>
              </a:defRPr>
            </a:lvl5pPr>
            <a:lvl6pPr indent="0" lvl="5" marL="0" rtl="0" algn="r">
              <a:spcBef>
                <a:spcPts val="0"/>
              </a:spcBef>
              <a:buNone/>
              <a:defRPr b="0" sz="1700">
                <a:solidFill>
                  <a:srgbClr val="0052DE"/>
                </a:solidFill>
                <a:latin typeface="Arial"/>
                <a:ea typeface="Arial"/>
                <a:cs typeface="Arial"/>
                <a:sym typeface="Arial"/>
              </a:defRPr>
            </a:lvl6pPr>
            <a:lvl7pPr indent="0" lvl="6" marL="0" rtl="0" algn="r">
              <a:spcBef>
                <a:spcPts val="0"/>
              </a:spcBef>
              <a:buNone/>
              <a:defRPr b="0" sz="1700">
                <a:solidFill>
                  <a:srgbClr val="0052DE"/>
                </a:solidFill>
                <a:latin typeface="Arial"/>
                <a:ea typeface="Arial"/>
                <a:cs typeface="Arial"/>
                <a:sym typeface="Arial"/>
              </a:defRPr>
            </a:lvl7pPr>
            <a:lvl8pPr indent="0" lvl="7" marL="0" rtl="0" algn="r">
              <a:spcBef>
                <a:spcPts val="0"/>
              </a:spcBef>
              <a:buNone/>
              <a:defRPr b="0" sz="1700">
                <a:solidFill>
                  <a:srgbClr val="0052DE"/>
                </a:solidFill>
                <a:latin typeface="Arial"/>
                <a:ea typeface="Arial"/>
                <a:cs typeface="Arial"/>
                <a:sym typeface="Arial"/>
              </a:defRPr>
            </a:lvl8pPr>
            <a:lvl9pPr indent="0" lvl="8" marL="0" rt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221" name="Google Shape;221;p30"/>
          <p:cNvPicPr preferRelativeResize="0"/>
          <p:nvPr/>
        </p:nvPicPr>
        <p:blipFill rotWithShape="1">
          <a:blip r:embed="rId5">
            <a:alphaModFix/>
          </a:blip>
          <a:srcRect b="0" l="0" r="0" t="0"/>
          <a:stretch/>
        </p:blipFill>
        <p:spPr>
          <a:xfrm>
            <a:off x="0" y="5881462"/>
            <a:ext cx="12190414" cy="330276"/>
          </a:xfrm>
          <a:prstGeom prst="rect">
            <a:avLst/>
          </a:prstGeom>
          <a:noFill/>
          <a:ln>
            <a:noFill/>
          </a:ln>
          <a:effectLst>
            <a:outerShdw blurRad="63500" rotWithShape="0" algn="t" dir="5400000" dist="38100">
              <a:srgbClr val="000000">
                <a:alpha val="58819"/>
              </a:srgbClr>
            </a:outerShdw>
          </a:effectLst>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222" name="Shape 222"/>
        <p:cNvGrpSpPr/>
        <p:nvPr/>
      </p:nvGrpSpPr>
      <p:grpSpPr>
        <a:xfrm>
          <a:off x="0" y="0"/>
          <a:ext cx="0" cy="0"/>
          <a:chOff x="0" y="0"/>
          <a:chExt cx="0" cy="0"/>
        </a:xfrm>
      </p:grpSpPr>
      <p:sp>
        <p:nvSpPr>
          <p:cNvPr id="223" name="Google Shape;223;p31"/>
          <p:cNvSpPr txBox="1"/>
          <p:nvPr>
            <p:ph type="title"/>
          </p:nvPr>
        </p:nvSpPr>
        <p:spPr>
          <a:xfrm>
            <a:off x="734945" y="436664"/>
            <a:ext cx="10720500" cy="14430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Clr>
                <a:srgbClr val="262626"/>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4" name="Google Shape;224;p31"/>
          <p:cNvSpPr txBox="1"/>
          <p:nvPr>
            <p:ph idx="1" type="body"/>
          </p:nvPr>
        </p:nvSpPr>
        <p:spPr>
          <a:xfrm>
            <a:off x="1117455" y="2038860"/>
            <a:ext cx="9955500" cy="3952200"/>
          </a:xfrm>
          <a:prstGeom prst="rect">
            <a:avLst/>
          </a:prstGeom>
          <a:noFill/>
          <a:ln>
            <a:noFill/>
          </a:ln>
        </p:spPr>
        <p:txBody>
          <a:bodyPr anchorCtr="0" anchor="t" bIns="54425" lIns="108850" spcFirstLastPara="1" rIns="108850" wrap="square" tIns="54425">
            <a:noAutofit/>
          </a:bodyPr>
          <a:lstStyle>
            <a:lvl1pPr indent="-337185" lvl="0" marL="457200" rtl="0" algn="l">
              <a:spcBef>
                <a:spcPts val="360"/>
              </a:spcBef>
              <a:spcAft>
                <a:spcPts val="0"/>
              </a:spcAft>
              <a:buSzPts val="1710"/>
              <a:buChar char="0"/>
              <a:defRPr/>
            </a:lvl1pPr>
            <a:lvl2pPr indent="-337185" lvl="1" marL="914400" rtl="0" algn="l">
              <a:spcBef>
                <a:spcPts val="360"/>
              </a:spcBef>
              <a:spcAft>
                <a:spcPts val="0"/>
              </a:spcAft>
              <a:buSzPts val="1710"/>
              <a:buChar char="0"/>
              <a:defRPr/>
            </a:lvl2pPr>
            <a:lvl3pPr indent="-337185" lvl="2" marL="1371600" rtl="0" algn="l">
              <a:spcBef>
                <a:spcPts val="360"/>
              </a:spcBef>
              <a:spcAft>
                <a:spcPts val="0"/>
              </a:spcAft>
              <a:buSzPts val="1710"/>
              <a:buChar char="0"/>
              <a:defRPr/>
            </a:lvl3pPr>
            <a:lvl4pPr indent="-337185" lvl="3" marL="1828800" rtl="0" algn="l">
              <a:spcBef>
                <a:spcPts val="360"/>
              </a:spcBef>
              <a:spcAft>
                <a:spcPts val="0"/>
              </a:spcAft>
              <a:buSzPts val="1710"/>
              <a:buChar char="0"/>
              <a:defRPr/>
            </a:lvl4pPr>
            <a:lvl5pPr indent="-337185" lvl="4" marL="2286000" rtl="0" algn="l">
              <a:spcBef>
                <a:spcPts val="360"/>
              </a:spcBef>
              <a:spcAft>
                <a:spcPts val="0"/>
              </a:spcAft>
              <a:buSzPts val="1710"/>
              <a:buChar char="0"/>
              <a:defRPr/>
            </a:lvl5pPr>
            <a:lvl6pPr indent="-337185" lvl="5" marL="2743200" rtl="0" algn="l">
              <a:spcBef>
                <a:spcPts val="360"/>
              </a:spcBef>
              <a:spcAft>
                <a:spcPts val="0"/>
              </a:spcAft>
              <a:buSzPts val="1710"/>
              <a:buChar char="0"/>
              <a:defRPr/>
            </a:lvl6pPr>
            <a:lvl7pPr indent="-337185" lvl="6" marL="3200400" rtl="0" algn="l">
              <a:spcBef>
                <a:spcPts val="360"/>
              </a:spcBef>
              <a:spcAft>
                <a:spcPts val="0"/>
              </a:spcAft>
              <a:buSzPts val="1710"/>
              <a:buChar char="0"/>
              <a:defRPr/>
            </a:lvl7pPr>
            <a:lvl8pPr indent="-337184" lvl="7" marL="3657600" rtl="0" algn="l">
              <a:spcBef>
                <a:spcPts val="360"/>
              </a:spcBef>
              <a:spcAft>
                <a:spcPts val="0"/>
              </a:spcAft>
              <a:buSzPts val="1710"/>
              <a:buChar char="0"/>
              <a:defRPr/>
            </a:lvl8pPr>
            <a:lvl9pPr indent="-337184" lvl="8" marL="4114800" rtl="0" algn="l">
              <a:spcBef>
                <a:spcPts val="360"/>
              </a:spcBef>
              <a:spcAft>
                <a:spcPts val="0"/>
              </a:spcAft>
              <a:buSzPts val="1710"/>
              <a:buChar char="0"/>
              <a:defRPr/>
            </a:lvl9pPr>
          </a:lstStyle>
          <a:p/>
        </p:txBody>
      </p:sp>
      <p:sp>
        <p:nvSpPr>
          <p:cNvPr id="225" name="Google Shape;225;p31"/>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6" name="Google Shape;226;p31"/>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7" name="Google Shape;227;p31"/>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228" name="Shape 228"/>
        <p:cNvGrpSpPr/>
        <p:nvPr/>
      </p:nvGrpSpPr>
      <p:grpSpPr>
        <a:xfrm>
          <a:off x="0" y="0"/>
          <a:ext cx="0" cy="0"/>
          <a:chOff x="0" y="0"/>
          <a:chExt cx="0" cy="0"/>
        </a:xfrm>
      </p:grpSpPr>
      <p:sp>
        <p:nvSpPr>
          <p:cNvPr id="229" name="Google Shape;229;p32"/>
          <p:cNvSpPr txBox="1"/>
          <p:nvPr>
            <p:ph type="title"/>
          </p:nvPr>
        </p:nvSpPr>
        <p:spPr>
          <a:xfrm>
            <a:off x="734945" y="1498340"/>
            <a:ext cx="10720500" cy="2097600"/>
          </a:xfrm>
          <a:prstGeom prst="rect">
            <a:avLst/>
          </a:prstGeom>
          <a:noFill/>
          <a:ln>
            <a:noFill/>
          </a:ln>
        </p:spPr>
        <p:txBody>
          <a:bodyPr anchorCtr="0" anchor="b" bIns="54425" lIns="108850" spcFirstLastPara="1" rIns="108850" wrap="square" tIns="54425">
            <a:noAutofit/>
          </a:bodyPr>
          <a:lstStyle>
            <a:lvl1pPr lvl="0" rtl="0" algn="ctr">
              <a:spcBef>
                <a:spcPts val="0"/>
              </a:spcBef>
              <a:spcAft>
                <a:spcPts val="0"/>
              </a:spcAft>
              <a:buClr>
                <a:srgbClr val="262626"/>
              </a:buClr>
              <a:buSzPts val="5700"/>
              <a:buFont typeface="Quattrocento Sans"/>
              <a:buNone/>
              <a:defRPr b="0" sz="57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0" name="Google Shape;230;p32"/>
          <p:cNvSpPr txBox="1"/>
          <p:nvPr>
            <p:ph idx="1" type="body"/>
          </p:nvPr>
        </p:nvSpPr>
        <p:spPr>
          <a:xfrm>
            <a:off x="1117454" y="3755272"/>
            <a:ext cx="9955500" cy="1500600"/>
          </a:xfrm>
          <a:prstGeom prst="rect">
            <a:avLst/>
          </a:prstGeom>
          <a:noFill/>
          <a:ln>
            <a:noFill/>
          </a:ln>
        </p:spPr>
        <p:txBody>
          <a:bodyPr anchorCtr="0" anchor="t" bIns="54425" lIns="108850" spcFirstLastPara="1" rIns="108850" wrap="square" tIns="54425">
            <a:noAutofit/>
          </a:bodyPr>
          <a:lstStyle>
            <a:lvl1pPr indent="-228600" lvl="0" marL="457200" rtl="0" algn="ctr">
              <a:spcBef>
                <a:spcPts val="480"/>
              </a:spcBef>
              <a:spcAft>
                <a:spcPts val="0"/>
              </a:spcAft>
              <a:buSzPts val="2280"/>
              <a:buNone/>
              <a:defRPr sz="2400">
                <a:solidFill>
                  <a:srgbClr val="888888"/>
                </a:solidFill>
              </a:defRPr>
            </a:lvl1pPr>
            <a:lvl2pPr indent="-228600" lvl="1" marL="914400" rtl="0" algn="l">
              <a:spcBef>
                <a:spcPts val="420"/>
              </a:spcBef>
              <a:spcAft>
                <a:spcPts val="0"/>
              </a:spcAft>
              <a:buSzPts val="1995"/>
              <a:buNone/>
              <a:defRPr sz="2100">
                <a:solidFill>
                  <a:srgbClr val="888888"/>
                </a:solidFill>
              </a:defRPr>
            </a:lvl2pPr>
            <a:lvl3pPr indent="-228600" lvl="2" marL="1371600" rtl="0" algn="l">
              <a:spcBef>
                <a:spcPts val="380"/>
              </a:spcBef>
              <a:spcAft>
                <a:spcPts val="0"/>
              </a:spcAft>
              <a:buSzPts val="1805"/>
              <a:buNone/>
              <a:defRPr sz="1900">
                <a:solidFill>
                  <a:srgbClr val="888888"/>
                </a:solidFill>
              </a:defRPr>
            </a:lvl3pPr>
            <a:lvl4pPr indent="-228600" lvl="3" marL="1828800" rtl="0" algn="l">
              <a:spcBef>
                <a:spcPts val="340"/>
              </a:spcBef>
              <a:spcAft>
                <a:spcPts val="0"/>
              </a:spcAft>
              <a:buSzPts val="1615"/>
              <a:buNone/>
              <a:defRPr sz="1700">
                <a:solidFill>
                  <a:srgbClr val="888888"/>
                </a:solidFill>
              </a:defRPr>
            </a:lvl4pPr>
            <a:lvl5pPr indent="-228600" lvl="4" marL="2286000" rtl="0" algn="l">
              <a:spcBef>
                <a:spcPts val="340"/>
              </a:spcBef>
              <a:spcAft>
                <a:spcPts val="0"/>
              </a:spcAft>
              <a:buSzPts val="1615"/>
              <a:buNone/>
              <a:defRPr sz="1700">
                <a:solidFill>
                  <a:srgbClr val="888888"/>
                </a:solidFill>
              </a:defRPr>
            </a:lvl5pPr>
            <a:lvl6pPr indent="-228600" lvl="5" marL="2743200" rtl="0" algn="l">
              <a:spcBef>
                <a:spcPts val="340"/>
              </a:spcBef>
              <a:spcAft>
                <a:spcPts val="0"/>
              </a:spcAft>
              <a:buSzPts val="1615"/>
              <a:buNone/>
              <a:defRPr sz="1700">
                <a:solidFill>
                  <a:srgbClr val="888888"/>
                </a:solidFill>
              </a:defRPr>
            </a:lvl6pPr>
            <a:lvl7pPr indent="-228600" lvl="6" marL="3200400" rtl="0" algn="l">
              <a:spcBef>
                <a:spcPts val="340"/>
              </a:spcBef>
              <a:spcAft>
                <a:spcPts val="0"/>
              </a:spcAft>
              <a:buSzPts val="1615"/>
              <a:buNone/>
              <a:defRPr sz="1700">
                <a:solidFill>
                  <a:srgbClr val="888888"/>
                </a:solidFill>
              </a:defRPr>
            </a:lvl7pPr>
            <a:lvl8pPr indent="-228600" lvl="7" marL="3657600" rtl="0" algn="l">
              <a:spcBef>
                <a:spcPts val="340"/>
              </a:spcBef>
              <a:spcAft>
                <a:spcPts val="0"/>
              </a:spcAft>
              <a:buSzPts val="1615"/>
              <a:buNone/>
              <a:defRPr sz="1700">
                <a:solidFill>
                  <a:srgbClr val="888888"/>
                </a:solidFill>
              </a:defRPr>
            </a:lvl8pPr>
            <a:lvl9pPr indent="-228600" lvl="8" marL="4114800" rtl="0" algn="l">
              <a:spcBef>
                <a:spcPts val="340"/>
              </a:spcBef>
              <a:spcAft>
                <a:spcPts val="0"/>
              </a:spcAft>
              <a:buSzPts val="1615"/>
              <a:buNone/>
              <a:defRPr sz="1700">
                <a:solidFill>
                  <a:srgbClr val="888888"/>
                </a:solidFill>
              </a:defRPr>
            </a:lvl9pPr>
          </a:lstStyle>
          <a:p/>
        </p:txBody>
      </p:sp>
      <p:sp>
        <p:nvSpPr>
          <p:cNvPr id="231" name="Google Shape;231;p32"/>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2" name="Google Shape;232;p32"/>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3" name="Google Shape;233;p32"/>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25" name="Shape 25"/>
        <p:cNvGrpSpPr/>
        <p:nvPr/>
      </p:nvGrpSpPr>
      <p:grpSpPr>
        <a:xfrm>
          <a:off x="0" y="0"/>
          <a:ext cx="0" cy="0"/>
          <a:chOff x="0" y="0"/>
          <a:chExt cx="0" cy="0"/>
        </a:xfrm>
      </p:grpSpPr>
      <p:pic>
        <p:nvPicPr>
          <p:cNvPr descr="C:\Users\jnsch\Desktop\O14ThemesHandoffs\WorkingFiles\FinalHanoff\Sketchbook\Cover.jpg" id="26" name="Google Shape;26;p4"/>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27" name="Google Shape;27;p4"/>
          <p:cNvGrpSpPr/>
          <p:nvPr/>
        </p:nvGrpSpPr>
        <p:grpSpPr>
          <a:xfrm rot="-1066324">
            <a:off x="823929" y="3923924"/>
            <a:ext cx="3344546" cy="2528073"/>
            <a:chOff x="494947" y="417279"/>
            <a:chExt cx="2417578" cy="2421351"/>
          </a:xfrm>
        </p:grpSpPr>
        <p:sp>
          <p:nvSpPr>
            <p:cNvPr id="28" name="Google Shape;28;p4"/>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29" name="Google Shape;29;p4"/>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30" name="Google Shape;30;p4"/>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31" name="Google Shape;31;p4"/>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32" name="Google Shape;32;p4"/>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33" name="Google Shape;33;p4"/>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35" name="Google Shape;35;p4"/>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38" name="Google Shape;38;p4"/>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234" name="Shape 234"/>
        <p:cNvGrpSpPr/>
        <p:nvPr/>
      </p:nvGrpSpPr>
      <p:grpSpPr>
        <a:xfrm>
          <a:off x="0" y="0"/>
          <a:ext cx="0" cy="0"/>
          <a:chOff x="0" y="0"/>
          <a:chExt cx="0" cy="0"/>
        </a:xfrm>
      </p:grpSpPr>
      <p:sp>
        <p:nvSpPr>
          <p:cNvPr id="235" name="Google Shape;235;p33"/>
          <p:cNvSpPr txBox="1"/>
          <p:nvPr>
            <p:ph type="title"/>
          </p:nvPr>
        </p:nvSpPr>
        <p:spPr>
          <a:xfrm>
            <a:off x="734945" y="436664"/>
            <a:ext cx="10720500" cy="14430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Clr>
                <a:srgbClr val="262626"/>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6" name="Google Shape;236;p33"/>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7" name="Google Shape;237;p33"/>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8" name="Google Shape;238;p33"/>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239" name="Google Shape;239;p33"/>
          <p:cNvSpPr txBox="1"/>
          <p:nvPr>
            <p:ph idx="1" type="body"/>
          </p:nvPr>
        </p:nvSpPr>
        <p:spPr>
          <a:xfrm>
            <a:off x="1121518" y="2039584"/>
            <a:ext cx="4876200" cy="3951000"/>
          </a:xfrm>
          <a:prstGeom prst="rect">
            <a:avLst/>
          </a:prstGeom>
          <a:noFill/>
          <a:ln>
            <a:noFill/>
          </a:ln>
        </p:spPr>
        <p:txBody>
          <a:bodyPr anchorCtr="0" anchor="t" bIns="54425" lIns="108850" spcFirstLastPara="1" rIns="108850" wrap="square" tIns="54425">
            <a:noAutofit/>
          </a:bodyPr>
          <a:lstStyle>
            <a:lvl1pPr indent="-337185" lvl="0" marL="457200" rtl="0" algn="l">
              <a:spcBef>
                <a:spcPts val="360"/>
              </a:spcBef>
              <a:spcAft>
                <a:spcPts val="0"/>
              </a:spcAft>
              <a:buSzPts val="1710"/>
              <a:buChar char="0"/>
              <a:defRPr/>
            </a:lvl1pPr>
            <a:lvl2pPr indent="-337185" lvl="1" marL="914400" rtl="0" algn="l">
              <a:spcBef>
                <a:spcPts val="360"/>
              </a:spcBef>
              <a:spcAft>
                <a:spcPts val="0"/>
              </a:spcAft>
              <a:buSzPts val="1710"/>
              <a:buChar char="0"/>
              <a:defRPr/>
            </a:lvl2pPr>
            <a:lvl3pPr indent="-337185" lvl="2" marL="1371600" rtl="0" algn="l">
              <a:spcBef>
                <a:spcPts val="360"/>
              </a:spcBef>
              <a:spcAft>
                <a:spcPts val="0"/>
              </a:spcAft>
              <a:buSzPts val="1710"/>
              <a:buChar char="0"/>
              <a:defRPr/>
            </a:lvl3pPr>
            <a:lvl4pPr indent="-337185" lvl="3" marL="1828800" rtl="0" algn="l">
              <a:spcBef>
                <a:spcPts val="360"/>
              </a:spcBef>
              <a:spcAft>
                <a:spcPts val="0"/>
              </a:spcAft>
              <a:buSzPts val="1710"/>
              <a:buChar char="0"/>
              <a:defRPr/>
            </a:lvl4pPr>
            <a:lvl5pPr indent="-337185" lvl="4" marL="2286000" rtl="0" algn="l">
              <a:spcBef>
                <a:spcPts val="360"/>
              </a:spcBef>
              <a:spcAft>
                <a:spcPts val="0"/>
              </a:spcAft>
              <a:buSzPts val="1710"/>
              <a:buChar char="0"/>
              <a:defRPr/>
            </a:lvl5pPr>
            <a:lvl6pPr indent="-337185" lvl="5" marL="2743200" rtl="0" algn="l">
              <a:spcBef>
                <a:spcPts val="360"/>
              </a:spcBef>
              <a:spcAft>
                <a:spcPts val="0"/>
              </a:spcAft>
              <a:buSzPts val="1710"/>
              <a:buChar char="0"/>
              <a:defRPr/>
            </a:lvl6pPr>
            <a:lvl7pPr indent="-337185" lvl="6" marL="3200400" rtl="0" algn="l">
              <a:spcBef>
                <a:spcPts val="360"/>
              </a:spcBef>
              <a:spcAft>
                <a:spcPts val="0"/>
              </a:spcAft>
              <a:buSzPts val="1710"/>
              <a:buChar char="0"/>
              <a:defRPr/>
            </a:lvl7pPr>
            <a:lvl8pPr indent="-337184" lvl="7" marL="3657600" rtl="0" algn="l">
              <a:spcBef>
                <a:spcPts val="360"/>
              </a:spcBef>
              <a:spcAft>
                <a:spcPts val="0"/>
              </a:spcAft>
              <a:buSzPts val="1710"/>
              <a:buChar char="0"/>
              <a:defRPr/>
            </a:lvl8pPr>
            <a:lvl9pPr indent="-337184" lvl="8" marL="4114800" rtl="0" algn="l">
              <a:spcBef>
                <a:spcPts val="360"/>
              </a:spcBef>
              <a:spcAft>
                <a:spcPts val="0"/>
              </a:spcAft>
              <a:buSzPts val="1710"/>
              <a:buChar char="0"/>
              <a:defRPr/>
            </a:lvl9pPr>
          </a:lstStyle>
          <a:p/>
        </p:txBody>
      </p:sp>
      <p:sp>
        <p:nvSpPr>
          <p:cNvPr id="240" name="Google Shape;240;p33"/>
          <p:cNvSpPr txBox="1"/>
          <p:nvPr>
            <p:ph idx="2" type="body"/>
          </p:nvPr>
        </p:nvSpPr>
        <p:spPr>
          <a:xfrm>
            <a:off x="6192730" y="2039584"/>
            <a:ext cx="4876200" cy="3951000"/>
          </a:xfrm>
          <a:prstGeom prst="rect">
            <a:avLst/>
          </a:prstGeom>
          <a:noFill/>
          <a:ln>
            <a:noFill/>
          </a:ln>
        </p:spPr>
        <p:txBody>
          <a:bodyPr anchorCtr="0" anchor="t" bIns="54425" lIns="108850" spcFirstLastPara="1" rIns="108850" wrap="square" tIns="54425">
            <a:noAutofit/>
          </a:bodyPr>
          <a:lstStyle>
            <a:lvl1pPr indent="-337185" lvl="0" marL="457200" rtl="0" algn="l">
              <a:spcBef>
                <a:spcPts val="360"/>
              </a:spcBef>
              <a:spcAft>
                <a:spcPts val="0"/>
              </a:spcAft>
              <a:buSzPts val="1710"/>
              <a:buChar char="0"/>
              <a:defRPr/>
            </a:lvl1pPr>
            <a:lvl2pPr indent="-337185" lvl="1" marL="914400" rtl="0" algn="l">
              <a:spcBef>
                <a:spcPts val="360"/>
              </a:spcBef>
              <a:spcAft>
                <a:spcPts val="0"/>
              </a:spcAft>
              <a:buSzPts val="1710"/>
              <a:buChar char="0"/>
              <a:defRPr/>
            </a:lvl2pPr>
            <a:lvl3pPr indent="-337185" lvl="2" marL="1371600" rtl="0" algn="l">
              <a:spcBef>
                <a:spcPts val="360"/>
              </a:spcBef>
              <a:spcAft>
                <a:spcPts val="0"/>
              </a:spcAft>
              <a:buSzPts val="1710"/>
              <a:buChar char="0"/>
              <a:defRPr/>
            </a:lvl3pPr>
            <a:lvl4pPr indent="-337185" lvl="3" marL="1828800" rtl="0" algn="l">
              <a:spcBef>
                <a:spcPts val="360"/>
              </a:spcBef>
              <a:spcAft>
                <a:spcPts val="0"/>
              </a:spcAft>
              <a:buSzPts val="1710"/>
              <a:buChar char="0"/>
              <a:defRPr/>
            </a:lvl4pPr>
            <a:lvl5pPr indent="-337185" lvl="4" marL="2286000" rtl="0" algn="l">
              <a:spcBef>
                <a:spcPts val="360"/>
              </a:spcBef>
              <a:spcAft>
                <a:spcPts val="0"/>
              </a:spcAft>
              <a:buSzPts val="1710"/>
              <a:buChar char="0"/>
              <a:defRPr/>
            </a:lvl5pPr>
            <a:lvl6pPr indent="-337185" lvl="5" marL="2743200" rtl="0" algn="l">
              <a:spcBef>
                <a:spcPts val="360"/>
              </a:spcBef>
              <a:spcAft>
                <a:spcPts val="0"/>
              </a:spcAft>
              <a:buSzPts val="1710"/>
              <a:buChar char="0"/>
              <a:defRPr/>
            </a:lvl6pPr>
            <a:lvl7pPr indent="-337185" lvl="6" marL="3200400" rtl="0" algn="l">
              <a:spcBef>
                <a:spcPts val="360"/>
              </a:spcBef>
              <a:spcAft>
                <a:spcPts val="0"/>
              </a:spcAft>
              <a:buSzPts val="1710"/>
              <a:buChar char="0"/>
              <a:defRPr/>
            </a:lvl7pPr>
            <a:lvl8pPr indent="-337184" lvl="7" marL="3657600" rtl="0" algn="l">
              <a:spcBef>
                <a:spcPts val="360"/>
              </a:spcBef>
              <a:spcAft>
                <a:spcPts val="0"/>
              </a:spcAft>
              <a:buSzPts val="1710"/>
              <a:buChar char="0"/>
              <a:defRPr/>
            </a:lvl8pPr>
            <a:lvl9pPr indent="-337184" lvl="8" marL="4114800" rtl="0" algn="l">
              <a:spcBef>
                <a:spcPts val="360"/>
              </a:spcBef>
              <a:spcAft>
                <a:spcPts val="0"/>
              </a:spcAft>
              <a:buSzPts val="1710"/>
              <a:buChar char="0"/>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241" name="Shape 241"/>
        <p:cNvGrpSpPr/>
        <p:nvPr/>
      </p:nvGrpSpPr>
      <p:grpSpPr>
        <a:xfrm>
          <a:off x="0" y="0"/>
          <a:ext cx="0" cy="0"/>
          <a:chOff x="0" y="0"/>
          <a:chExt cx="0" cy="0"/>
        </a:xfrm>
      </p:grpSpPr>
      <p:sp>
        <p:nvSpPr>
          <p:cNvPr id="242" name="Google Shape;242;p34"/>
          <p:cNvSpPr txBox="1"/>
          <p:nvPr>
            <p:ph type="title"/>
          </p:nvPr>
        </p:nvSpPr>
        <p:spPr>
          <a:xfrm>
            <a:off x="734945" y="436664"/>
            <a:ext cx="10720500" cy="14430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Clr>
                <a:srgbClr val="262626"/>
              </a:buClr>
              <a:buSzPts val="5700"/>
              <a:buFont typeface="Quattrocento Sans"/>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3" name="Google Shape;243;p34"/>
          <p:cNvSpPr txBox="1"/>
          <p:nvPr>
            <p:ph idx="1" type="body"/>
          </p:nvPr>
        </p:nvSpPr>
        <p:spPr>
          <a:xfrm>
            <a:off x="1121518" y="2038860"/>
            <a:ext cx="4022700" cy="542400"/>
          </a:xfrm>
          <a:prstGeom prst="rect">
            <a:avLst/>
          </a:prstGeom>
          <a:noFill/>
          <a:ln>
            <a:noFill/>
          </a:ln>
        </p:spPr>
        <p:txBody>
          <a:bodyPr anchorCtr="0" anchor="b" bIns="54425" lIns="108850" spcFirstLastPara="1" rIns="108850" wrap="square" tIns="54425">
            <a:noAutofit/>
          </a:bodyPr>
          <a:lstStyle>
            <a:lvl1pPr indent="-228600" lvl="0" marL="457200" rtl="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rtl="0" algn="l">
              <a:spcBef>
                <a:spcPts val="480"/>
              </a:spcBef>
              <a:spcAft>
                <a:spcPts val="0"/>
              </a:spcAft>
              <a:buSzPts val="2280"/>
              <a:buNone/>
              <a:defRPr b="1" sz="2400"/>
            </a:lvl2pPr>
            <a:lvl3pPr indent="-228600" lvl="2" marL="1371600" rtl="0" algn="l">
              <a:spcBef>
                <a:spcPts val="420"/>
              </a:spcBef>
              <a:spcAft>
                <a:spcPts val="0"/>
              </a:spcAft>
              <a:buSzPts val="1995"/>
              <a:buNone/>
              <a:defRPr b="1" sz="2100"/>
            </a:lvl3pPr>
            <a:lvl4pPr indent="-228600" lvl="3" marL="1828800" rtl="0" algn="l">
              <a:spcBef>
                <a:spcPts val="380"/>
              </a:spcBef>
              <a:spcAft>
                <a:spcPts val="0"/>
              </a:spcAft>
              <a:buSzPts val="1805"/>
              <a:buNone/>
              <a:defRPr b="1" sz="1900"/>
            </a:lvl4pPr>
            <a:lvl5pPr indent="-228600" lvl="4" marL="2286000" rtl="0" algn="l">
              <a:spcBef>
                <a:spcPts val="380"/>
              </a:spcBef>
              <a:spcAft>
                <a:spcPts val="0"/>
              </a:spcAft>
              <a:buSzPts val="1805"/>
              <a:buNone/>
              <a:defRPr b="1" sz="1900"/>
            </a:lvl5pPr>
            <a:lvl6pPr indent="-228600" lvl="5" marL="2743200" rtl="0" algn="l">
              <a:spcBef>
                <a:spcPts val="380"/>
              </a:spcBef>
              <a:spcAft>
                <a:spcPts val="0"/>
              </a:spcAft>
              <a:buSzPts val="1805"/>
              <a:buNone/>
              <a:defRPr b="1" sz="1900"/>
            </a:lvl6pPr>
            <a:lvl7pPr indent="-228600" lvl="6" marL="3200400" rtl="0" algn="l">
              <a:spcBef>
                <a:spcPts val="380"/>
              </a:spcBef>
              <a:spcAft>
                <a:spcPts val="0"/>
              </a:spcAft>
              <a:buSzPts val="1805"/>
              <a:buNone/>
              <a:defRPr b="1" sz="1900"/>
            </a:lvl7pPr>
            <a:lvl8pPr indent="-228600" lvl="7" marL="3657600" rtl="0" algn="l">
              <a:spcBef>
                <a:spcPts val="380"/>
              </a:spcBef>
              <a:spcAft>
                <a:spcPts val="0"/>
              </a:spcAft>
              <a:buSzPts val="1805"/>
              <a:buNone/>
              <a:defRPr b="1" sz="1900"/>
            </a:lvl8pPr>
            <a:lvl9pPr indent="-228600" lvl="8" marL="4114800" rtl="0" algn="l">
              <a:spcBef>
                <a:spcPts val="380"/>
              </a:spcBef>
              <a:spcAft>
                <a:spcPts val="0"/>
              </a:spcAft>
              <a:buSzPts val="1805"/>
              <a:buNone/>
              <a:defRPr b="1" sz="1900"/>
            </a:lvl9pPr>
          </a:lstStyle>
          <a:p/>
        </p:txBody>
      </p:sp>
      <p:sp>
        <p:nvSpPr>
          <p:cNvPr id="244" name="Google Shape;244;p34"/>
          <p:cNvSpPr txBox="1"/>
          <p:nvPr>
            <p:ph idx="2" type="body"/>
          </p:nvPr>
        </p:nvSpPr>
        <p:spPr>
          <a:xfrm>
            <a:off x="7053870" y="2038859"/>
            <a:ext cx="4019100" cy="542400"/>
          </a:xfrm>
          <a:prstGeom prst="rect">
            <a:avLst/>
          </a:prstGeom>
          <a:noFill/>
          <a:ln>
            <a:noFill/>
          </a:ln>
        </p:spPr>
        <p:txBody>
          <a:bodyPr anchorCtr="0" anchor="b" bIns="54425" lIns="108850" spcFirstLastPara="1" rIns="108850" wrap="square" tIns="54425">
            <a:noAutofit/>
          </a:bodyPr>
          <a:lstStyle>
            <a:lvl1pPr indent="-228600" lvl="0" marL="457200" rtl="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rtl="0" algn="l">
              <a:spcBef>
                <a:spcPts val="480"/>
              </a:spcBef>
              <a:spcAft>
                <a:spcPts val="0"/>
              </a:spcAft>
              <a:buSzPts val="2280"/>
              <a:buNone/>
              <a:defRPr b="1" sz="2400"/>
            </a:lvl2pPr>
            <a:lvl3pPr indent="-228600" lvl="2" marL="1371600" rtl="0" algn="l">
              <a:spcBef>
                <a:spcPts val="420"/>
              </a:spcBef>
              <a:spcAft>
                <a:spcPts val="0"/>
              </a:spcAft>
              <a:buSzPts val="1995"/>
              <a:buNone/>
              <a:defRPr b="1" sz="2100"/>
            </a:lvl3pPr>
            <a:lvl4pPr indent="-228600" lvl="3" marL="1828800" rtl="0" algn="l">
              <a:spcBef>
                <a:spcPts val="380"/>
              </a:spcBef>
              <a:spcAft>
                <a:spcPts val="0"/>
              </a:spcAft>
              <a:buSzPts val="1805"/>
              <a:buNone/>
              <a:defRPr b="1" sz="1900"/>
            </a:lvl4pPr>
            <a:lvl5pPr indent="-228600" lvl="4" marL="2286000" rtl="0" algn="l">
              <a:spcBef>
                <a:spcPts val="380"/>
              </a:spcBef>
              <a:spcAft>
                <a:spcPts val="0"/>
              </a:spcAft>
              <a:buSzPts val="1805"/>
              <a:buNone/>
              <a:defRPr b="1" sz="1900"/>
            </a:lvl5pPr>
            <a:lvl6pPr indent="-228600" lvl="5" marL="2743200" rtl="0" algn="l">
              <a:spcBef>
                <a:spcPts val="380"/>
              </a:spcBef>
              <a:spcAft>
                <a:spcPts val="0"/>
              </a:spcAft>
              <a:buSzPts val="1805"/>
              <a:buNone/>
              <a:defRPr b="1" sz="1900"/>
            </a:lvl6pPr>
            <a:lvl7pPr indent="-228600" lvl="6" marL="3200400" rtl="0" algn="l">
              <a:spcBef>
                <a:spcPts val="380"/>
              </a:spcBef>
              <a:spcAft>
                <a:spcPts val="0"/>
              </a:spcAft>
              <a:buSzPts val="1805"/>
              <a:buNone/>
              <a:defRPr b="1" sz="1900"/>
            </a:lvl7pPr>
            <a:lvl8pPr indent="-228600" lvl="7" marL="3657600" rtl="0" algn="l">
              <a:spcBef>
                <a:spcPts val="380"/>
              </a:spcBef>
              <a:spcAft>
                <a:spcPts val="0"/>
              </a:spcAft>
              <a:buSzPts val="1805"/>
              <a:buNone/>
              <a:defRPr b="1" sz="1900"/>
            </a:lvl8pPr>
            <a:lvl9pPr indent="-228600" lvl="8" marL="4114800" rtl="0" algn="l">
              <a:spcBef>
                <a:spcPts val="380"/>
              </a:spcBef>
              <a:spcAft>
                <a:spcPts val="0"/>
              </a:spcAft>
              <a:buSzPts val="1805"/>
              <a:buNone/>
              <a:defRPr b="1" sz="1900"/>
            </a:lvl9pPr>
          </a:lstStyle>
          <a:p/>
        </p:txBody>
      </p:sp>
      <p:sp>
        <p:nvSpPr>
          <p:cNvPr id="245" name="Google Shape;245;p34"/>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6" name="Google Shape;246;p34"/>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7" name="Google Shape;247;p34"/>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248" name="Google Shape;248;p34"/>
          <p:cNvSpPr/>
          <p:nvPr/>
        </p:nvSpPr>
        <p:spPr>
          <a:xfrm rot="-1328433">
            <a:off x="5243459" y="4281437"/>
            <a:ext cx="1717970" cy="722847"/>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249" name="Google Shape;249;p34"/>
          <p:cNvSpPr/>
          <p:nvPr/>
        </p:nvSpPr>
        <p:spPr>
          <a:xfrm rot="9379282">
            <a:off x="5234751" y="3317485"/>
            <a:ext cx="1716468" cy="722251"/>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250" name="Google Shape;250;p34"/>
          <p:cNvSpPr txBox="1"/>
          <p:nvPr>
            <p:ph idx="3" type="body"/>
          </p:nvPr>
        </p:nvSpPr>
        <p:spPr>
          <a:xfrm>
            <a:off x="1121518" y="2743834"/>
            <a:ext cx="4022700" cy="3246900"/>
          </a:xfrm>
          <a:prstGeom prst="rect">
            <a:avLst/>
          </a:prstGeom>
          <a:noFill/>
          <a:ln>
            <a:noFill/>
          </a:ln>
        </p:spPr>
        <p:txBody>
          <a:bodyPr anchorCtr="0" anchor="t" bIns="54425" lIns="108850" spcFirstLastPara="1" rIns="108850" wrap="square" tIns="54425">
            <a:noAutofit/>
          </a:bodyPr>
          <a:lstStyle>
            <a:lvl1pPr indent="-337185" lvl="0" marL="457200" rtl="0" algn="l">
              <a:spcBef>
                <a:spcPts val="360"/>
              </a:spcBef>
              <a:spcAft>
                <a:spcPts val="0"/>
              </a:spcAft>
              <a:buSzPts val="1710"/>
              <a:buChar char="0"/>
              <a:defRPr/>
            </a:lvl1pPr>
            <a:lvl2pPr indent="-337185" lvl="1" marL="914400" rtl="0" algn="l">
              <a:spcBef>
                <a:spcPts val="360"/>
              </a:spcBef>
              <a:spcAft>
                <a:spcPts val="0"/>
              </a:spcAft>
              <a:buSzPts val="1710"/>
              <a:buChar char="0"/>
              <a:defRPr/>
            </a:lvl2pPr>
            <a:lvl3pPr indent="-337185" lvl="2" marL="1371600" rtl="0" algn="l">
              <a:spcBef>
                <a:spcPts val="360"/>
              </a:spcBef>
              <a:spcAft>
                <a:spcPts val="0"/>
              </a:spcAft>
              <a:buSzPts val="1710"/>
              <a:buChar char="0"/>
              <a:defRPr/>
            </a:lvl3pPr>
            <a:lvl4pPr indent="-337185" lvl="3" marL="1828800" rtl="0" algn="l">
              <a:spcBef>
                <a:spcPts val="360"/>
              </a:spcBef>
              <a:spcAft>
                <a:spcPts val="0"/>
              </a:spcAft>
              <a:buSzPts val="1710"/>
              <a:buChar char="0"/>
              <a:defRPr/>
            </a:lvl4pPr>
            <a:lvl5pPr indent="-337185" lvl="4" marL="2286000" rtl="0" algn="l">
              <a:spcBef>
                <a:spcPts val="360"/>
              </a:spcBef>
              <a:spcAft>
                <a:spcPts val="0"/>
              </a:spcAft>
              <a:buSzPts val="1710"/>
              <a:buChar char="0"/>
              <a:defRPr/>
            </a:lvl5pPr>
            <a:lvl6pPr indent="-337185" lvl="5" marL="2743200" rtl="0" algn="l">
              <a:spcBef>
                <a:spcPts val="360"/>
              </a:spcBef>
              <a:spcAft>
                <a:spcPts val="0"/>
              </a:spcAft>
              <a:buSzPts val="1710"/>
              <a:buChar char="0"/>
              <a:defRPr/>
            </a:lvl6pPr>
            <a:lvl7pPr indent="-337185" lvl="6" marL="3200400" rtl="0" algn="l">
              <a:spcBef>
                <a:spcPts val="360"/>
              </a:spcBef>
              <a:spcAft>
                <a:spcPts val="0"/>
              </a:spcAft>
              <a:buSzPts val="1710"/>
              <a:buChar char="0"/>
              <a:defRPr/>
            </a:lvl7pPr>
            <a:lvl8pPr indent="-337184" lvl="7" marL="3657600" rtl="0" algn="l">
              <a:spcBef>
                <a:spcPts val="360"/>
              </a:spcBef>
              <a:spcAft>
                <a:spcPts val="0"/>
              </a:spcAft>
              <a:buSzPts val="1710"/>
              <a:buChar char="0"/>
              <a:defRPr/>
            </a:lvl8pPr>
            <a:lvl9pPr indent="-337184" lvl="8" marL="4114800" rtl="0" algn="l">
              <a:spcBef>
                <a:spcPts val="360"/>
              </a:spcBef>
              <a:spcAft>
                <a:spcPts val="0"/>
              </a:spcAft>
              <a:buSzPts val="1710"/>
              <a:buChar char="0"/>
              <a:defRPr/>
            </a:lvl9pPr>
          </a:lstStyle>
          <a:p/>
        </p:txBody>
      </p:sp>
      <p:sp>
        <p:nvSpPr>
          <p:cNvPr id="251" name="Google Shape;251;p34"/>
          <p:cNvSpPr txBox="1"/>
          <p:nvPr>
            <p:ph idx="4" type="body"/>
          </p:nvPr>
        </p:nvSpPr>
        <p:spPr>
          <a:xfrm>
            <a:off x="7058249" y="2743835"/>
            <a:ext cx="4022700" cy="3246900"/>
          </a:xfrm>
          <a:prstGeom prst="rect">
            <a:avLst/>
          </a:prstGeom>
          <a:noFill/>
          <a:ln>
            <a:noFill/>
          </a:ln>
        </p:spPr>
        <p:txBody>
          <a:bodyPr anchorCtr="0" anchor="t" bIns="54425" lIns="108850" spcFirstLastPara="1" rIns="108850" wrap="square" tIns="54425">
            <a:noAutofit/>
          </a:bodyPr>
          <a:lstStyle>
            <a:lvl1pPr indent="-337185" lvl="0" marL="457200" rtl="0" algn="l">
              <a:spcBef>
                <a:spcPts val="360"/>
              </a:spcBef>
              <a:spcAft>
                <a:spcPts val="0"/>
              </a:spcAft>
              <a:buSzPts val="1710"/>
              <a:buChar char="0"/>
              <a:defRPr/>
            </a:lvl1pPr>
            <a:lvl2pPr indent="-337185" lvl="1" marL="914400" rtl="0" algn="l">
              <a:spcBef>
                <a:spcPts val="360"/>
              </a:spcBef>
              <a:spcAft>
                <a:spcPts val="0"/>
              </a:spcAft>
              <a:buSzPts val="1710"/>
              <a:buChar char="0"/>
              <a:defRPr/>
            </a:lvl2pPr>
            <a:lvl3pPr indent="-337185" lvl="2" marL="1371600" rtl="0" algn="l">
              <a:spcBef>
                <a:spcPts val="360"/>
              </a:spcBef>
              <a:spcAft>
                <a:spcPts val="0"/>
              </a:spcAft>
              <a:buSzPts val="1710"/>
              <a:buChar char="0"/>
              <a:defRPr/>
            </a:lvl3pPr>
            <a:lvl4pPr indent="-337185" lvl="3" marL="1828800" rtl="0" algn="l">
              <a:spcBef>
                <a:spcPts val="360"/>
              </a:spcBef>
              <a:spcAft>
                <a:spcPts val="0"/>
              </a:spcAft>
              <a:buSzPts val="1710"/>
              <a:buChar char="0"/>
              <a:defRPr/>
            </a:lvl4pPr>
            <a:lvl5pPr indent="-337185" lvl="4" marL="2286000" rtl="0" algn="l">
              <a:spcBef>
                <a:spcPts val="360"/>
              </a:spcBef>
              <a:spcAft>
                <a:spcPts val="0"/>
              </a:spcAft>
              <a:buSzPts val="1710"/>
              <a:buChar char="0"/>
              <a:defRPr/>
            </a:lvl5pPr>
            <a:lvl6pPr indent="-337185" lvl="5" marL="2743200" rtl="0" algn="l">
              <a:spcBef>
                <a:spcPts val="360"/>
              </a:spcBef>
              <a:spcAft>
                <a:spcPts val="0"/>
              </a:spcAft>
              <a:buSzPts val="1710"/>
              <a:buChar char="0"/>
              <a:defRPr/>
            </a:lvl6pPr>
            <a:lvl7pPr indent="-337185" lvl="6" marL="3200400" rtl="0" algn="l">
              <a:spcBef>
                <a:spcPts val="360"/>
              </a:spcBef>
              <a:spcAft>
                <a:spcPts val="0"/>
              </a:spcAft>
              <a:buSzPts val="1710"/>
              <a:buChar char="0"/>
              <a:defRPr/>
            </a:lvl7pPr>
            <a:lvl8pPr indent="-337184" lvl="7" marL="3657600" rtl="0" algn="l">
              <a:spcBef>
                <a:spcPts val="360"/>
              </a:spcBef>
              <a:spcAft>
                <a:spcPts val="0"/>
              </a:spcAft>
              <a:buSzPts val="1710"/>
              <a:buChar char="0"/>
              <a:defRPr/>
            </a:lvl8pPr>
            <a:lvl9pPr indent="-337184" lvl="8" marL="4114800" rtl="0" algn="l">
              <a:spcBef>
                <a:spcPts val="360"/>
              </a:spcBef>
              <a:spcAft>
                <a:spcPts val="0"/>
              </a:spcAft>
              <a:buSzPts val="1710"/>
              <a:buChar char="0"/>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252" name="Shape 252"/>
        <p:cNvGrpSpPr/>
        <p:nvPr/>
      </p:nvGrpSpPr>
      <p:grpSpPr>
        <a:xfrm>
          <a:off x="0" y="0"/>
          <a:ext cx="0" cy="0"/>
          <a:chOff x="0" y="0"/>
          <a:chExt cx="0" cy="0"/>
        </a:xfrm>
      </p:grpSpPr>
      <p:sp>
        <p:nvSpPr>
          <p:cNvPr id="253" name="Google Shape;253;p35"/>
          <p:cNvSpPr txBox="1"/>
          <p:nvPr>
            <p:ph type="title"/>
          </p:nvPr>
        </p:nvSpPr>
        <p:spPr>
          <a:xfrm>
            <a:off x="734945" y="436664"/>
            <a:ext cx="10720500" cy="14430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Clr>
                <a:srgbClr val="262626"/>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4" name="Google Shape;254;p35"/>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5" name="Google Shape;255;p35"/>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6" name="Google Shape;256;p35"/>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257" name="Shape 257"/>
        <p:cNvGrpSpPr/>
        <p:nvPr/>
      </p:nvGrpSpPr>
      <p:grpSpPr>
        <a:xfrm>
          <a:off x="0" y="0"/>
          <a:ext cx="0" cy="0"/>
          <a:chOff x="0" y="0"/>
          <a:chExt cx="0" cy="0"/>
        </a:xfrm>
      </p:grpSpPr>
      <p:sp>
        <p:nvSpPr>
          <p:cNvPr id="258" name="Google Shape;258;p36"/>
          <p:cNvSpPr txBox="1"/>
          <p:nvPr>
            <p:ph type="title"/>
          </p:nvPr>
        </p:nvSpPr>
        <p:spPr>
          <a:xfrm>
            <a:off x="734945" y="1487426"/>
            <a:ext cx="4010700" cy="1921800"/>
          </a:xfrm>
          <a:prstGeom prst="rect">
            <a:avLst/>
          </a:prstGeom>
          <a:noFill/>
          <a:ln>
            <a:noFill/>
          </a:ln>
        </p:spPr>
        <p:txBody>
          <a:bodyPr anchorCtr="0" anchor="b" bIns="54425" lIns="108850" spcFirstLastPara="1" rIns="108850" wrap="square" tIns="54425">
            <a:noAutofit/>
          </a:bodyPr>
          <a:lstStyle>
            <a:lvl1pPr lvl="0" rtl="0" algn="l">
              <a:spcBef>
                <a:spcPts val="0"/>
              </a:spcBef>
              <a:spcAft>
                <a:spcPts val="0"/>
              </a:spcAft>
              <a:buClr>
                <a:srgbClr val="262626"/>
              </a:buClr>
              <a:buSzPts val="2900"/>
              <a:buFont typeface="Quattrocento Sans"/>
              <a:buNone/>
              <a:defRPr b="0" sz="29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9" name="Google Shape;259;p36"/>
          <p:cNvSpPr txBox="1"/>
          <p:nvPr>
            <p:ph idx="1" type="body"/>
          </p:nvPr>
        </p:nvSpPr>
        <p:spPr>
          <a:xfrm>
            <a:off x="5190458" y="835621"/>
            <a:ext cx="6264900" cy="5152800"/>
          </a:xfrm>
          <a:prstGeom prst="rect">
            <a:avLst/>
          </a:prstGeom>
          <a:noFill/>
          <a:ln>
            <a:noFill/>
          </a:ln>
        </p:spPr>
        <p:txBody>
          <a:bodyPr anchorCtr="0" anchor="ctr" bIns="54425" lIns="108850" spcFirstLastPara="1" rIns="108850" wrap="square" tIns="54425">
            <a:noAutofit/>
          </a:bodyPr>
          <a:lstStyle>
            <a:lvl1pPr indent="-403542" lvl="0" marL="457200" rtl="0" algn="l">
              <a:spcBef>
                <a:spcPts val="580"/>
              </a:spcBef>
              <a:spcAft>
                <a:spcPts val="0"/>
              </a:spcAft>
              <a:buSzPts val="2755"/>
              <a:buChar char="0"/>
              <a:defRPr sz="2900"/>
            </a:lvl1pPr>
            <a:lvl2pPr indent="-385444" lvl="1" marL="914400" rtl="0" algn="l">
              <a:spcBef>
                <a:spcPts val="520"/>
              </a:spcBef>
              <a:spcAft>
                <a:spcPts val="0"/>
              </a:spcAft>
              <a:buSzPts val="2470"/>
              <a:buChar char="0"/>
              <a:defRPr sz="2600"/>
            </a:lvl2pPr>
            <a:lvl3pPr indent="-373380" lvl="2" marL="1371600" rtl="0" algn="l">
              <a:spcBef>
                <a:spcPts val="480"/>
              </a:spcBef>
              <a:spcAft>
                <a:spcPts val="0"/>
              </a:spcAft>
              <a:buSzPts val="2280"/>
              <a:buChar char="0"/>
              <a:defRPr sz="2400"/>
            </a:lvl3pPr>
            <a:lvl4pPr indent="-355282" lvl="3" marL="1828800" rtl="0" algn="l">
              <a:spcBef>
                <a:spcPts val="420"/>
              </a:spcBef>
              <a:spcAft>
                <a:spcPts val="0"/>
              </a:spcAft>
              <a:buSzPts val="1995"/>
              <a:buChar char="0"/>
              <a:defRPr sz="2100"/>
            </a:lvl4pPr>
            <a:lvl5pPr indent="-343217" lvl="4" marL="2286000" rtl="0" algn="l">
              <a:spcBef>
                <a:spcPts val="380"/>
              </a:spcBef>
              <a:spcAft>
                <a:spcPts val="0"/>
              </a:spcAft>
              <a:buSzPts val="1805"/>
              <a:buChar char="0"/>
              <a:defRPr sz="1900"/>
            </a:lvl5pPr>
            <a:lvl6pPr indent="-373379" lvl="5" marL="2743200" rtl="0" algn="l">
              <a:spcBef>
                <a:spcPts val="480"/>
              </a:spcBef>
              <a:spcAft>
                <a:spcPts val="0"/>
              </a:spcAft>
              <a:buSzPts val="2280"/>
              <a:buChar char="0"/>
              <a:defRPr sz="2400"/>
            </a:lvl6pPr>
            <a:lvl7pPr indent="-373379" lvl="6" marL="3200400" rtl="0" algn="l">
              <a:spcBef>
                <a:spcPts val="480"/>
              </a:spcBef>
              <a:spcAft>
                <a:spcPts val="0"/>
              </a:spcAft>
              <a:buSzPts val="2280"/>
              <a:buChar char="0"/>
              <a:defRPr sz="2400"/>
            </a:lvl7pPr>
            <a:lvl8pPr indent="-373379" lvl="7" marL="3657600" rtl="0" algn="l">
              <a:spcBef>
                <a:spcPts val="480"/>
              </a:spcBef>
              <a:spcAft>
                <a:spcPts val="0"/>
              </a:spcAft>
              <a:buSzPts val="2280"/>
              <a:buChar char="0"/>
              <a:defRPr sz="2400"/>
            </a:lvl8pPr>
            <a:lvl9pPr indent="-373379" lvl="8" marL="4114800" rtl="0" algn="l">
              <a:spcBef>
                <a:spcPts val="480"/>
              </a:spcBef>
              <a:spcAft>
                <a:spcPts val="0"/>
              </a:spcAft>
              <a:buSzPts val="2280"/>
              <a:buChar char="0"/>
              <a:defRPr sz="2400"/>
            </a:lvl9pPr>
          </a:lstStyle>
          <a:p/>
        </p:txBody>
      </p:sp>
      <p:sp>
        <p:nvSpPr>
          <p:cNvPr id="260" name="Google Shape;260;p36"/>
          <p:cNvSpPr txBox="1"/>
          <p:nvPr>
            <p:ph idx="2" type="body"/>
          </p:nvPr>
        </p:nvSpPr>
        <p:spPr>
          <a:xfrm>
            <a:off x="734945" y="3409210"/>
            <a:ext cx="4010700" cy="1919400"/>
          </a:xfrm>
          <a:prstGeom prst="rect">
            <a:avLst/>
          </a:prstGeom>
          <a:noFill/>
          <a:ln>
            <a:noFill/>
          </a:ln>
        </p:spPr>
        <p:txBody>
          <a:bodyPr anchorCtr="0" anchor="t" bIns="54425" lIns="108850" spcFirstLastPara="1" rIns="108850" wrap="square" tIns="54425">
            <a:noAutofit/>
          </a:bodyPr>
          <a:lstStyle>
            <a:lvl1pPr indent="-228600" lvl="0" marL="457200" rtl="0" algn="l">
              <a:spcBef>
                <a:spcPts val="340"/>
              </a:spcBef>
              <a:spcAft>
                <a:spcPts val="0"/>
              </a:spcAft>
              <a:buSzPts val="1615"/>
              <a:buNone/>
              <a:defRPr sz="1700"/>
            </a:lvl1pPr>
            <a:lvl2pPr indent="-228600" lvl="1" marL="914400" rtl="0" algn="l">
              <a:spcBef>
                <a:spcPts val="280"/>
              </a:spcBef>
              <a:spcAft>
                <a:spcPts val="0"/>
              </a:spcAft>
              <a:buSzPts val="1330"/>
              <a:buNone/>
              <a:defRPr sz="1400"/>
            </a:lvl2pPr>
            <a:lvl3pPr indent="-228600" lvl="2" marL="1371600" rtl="0" algn="l">
              <a:spcBef>
                <a:spcPts val="240"/>
              </a:spcBef>
              <a:spcAft>
                <a:spcPts val="0"/>
              </a:spcAft>
              <a:buSzPts val="1140"/>
              <a:buNone/>
              <a:defRPr sz="1200"/>
            </a:lvl3pPr>
            <a:lvl4pPr indent="-228600" lvl="3" marL="1828800" rtl="0" algn="l">
              <a:spcBef>
                <a:spcPts val="220"/>
              </a:spcBef>
              <a:spcAft>
                <a:spcPts val="0"/>
              </a:spcAft>
              <a:buSzPts val="1045"/>
              <a:buNone/>
              <a:defRPr sz="1100"/>
            </a:lvl4pPr>
            <a:lvl5pPr indent="-228600" lvl="4" marL="2286000" rtl="0" algn="l">
              <a:spcBef>
                <a:spcPts val="220"/>
              </a:spcBef>
              <a:spcAft>
                <a:spcPts val="0"/>
              </a:spcAft>
              <a:buSzPts val="1045"/>
              <a:buNone/>
              <a:defRPr sz="1100"/>
            </a:lvl5pPr>
            <a:lvl6pPr indent="-228600" lvl="5" marL="2743200" rtl="0" algn="l">
              <a:spcBef>
                <a:spcPts val="220"/>
              </a:spcBef>
              <a:spcAft>
                <a:spcPts val="0"/>
              </a:spcAft>
              <a:buSzPts val="1045"/>
              <a:buNone/>
              <a:defRPr sz="1100"/>
            </a:lvl6pPr>
            <a:lvl7pPr indent="-228600" lvl="6" marL="3200400" rtl="0" algn="l">
              <a:spcBef>
                <a:spcPts val="220"/>
              </a:spcBef>
              <a:spcAft>
                <a:spcPts val="0"/>
              </a:spcAft>
              <a:buSzPts val="1045"/>
              <a:buNone/>
              <a:defRPr sz="1100"/>
            </a:lvl7pPr>
            <a:lvl8pPr indent="-228600" lvl="7" marL="3657600" rtl="0" algn="l">
              <a:spcBef>
                <a:spcPts val="220"/>
              </a:spcBef>
              <a:spcAft>
                <a:spcPts val="0"/>
              </a:spcAft>
              <a:buSzPts val="1045"/>
              <a:buNone/>
              <a:defRPr sz="1100"/>
            </a:lvl8pPr>
            <a:lvl9pPr indent="-228600" lvl="8" marL="4114800" rtl="0" algn="l">
              <a:spcBef>
                <a:spcPts val="220"/>
              </a:spcBef>
              <a:spcAft>
                <a:spcPts val="0"/>
              </a:spcAft>
              <a:buSzPts val="1045"/>
              <a:buNone/>
              <a:defRPr sz="1100"/>
            </a:lvl9pPr>
          </a:lstStyle>
          <a:p/>
        </p:txBody>
      </p:sp>
      <p:sp>
        <p:nvSpPr>
          <p:cNvPr id="261" name="Google Shape;261;p36"/>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2" name="Google Shape;262;p36"/>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3" name="Google Shape;263;p36"/>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264" name="Shape 264"/>
        <p:cNvGrpSpPr/>
        <p:nvPr/>
      </p:nvGrpSpPr>
      <p:grpSpPr>
        <a:xfrm>
          <a:off x="0" y="0"/>
          <a:ext cx="0" cy="0"/>
          <a:chOff x="0" y="0"/>
          <a:chExt cx="0" cy="0"/>
        </a:xfrm>
      </p:grpSpPr>
      <p:pic>
        <p:nvPicPr>
          <p:cNvPr descr="tape.png" id="265" name="Google Shape;265;p37"/>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266" name="Google Shape;266;p37"/>
          <p:cNvSpPr txBox="1"/>
          <p:nvPr>
            <p:ph type="title"/>
          </p:nvPr>
        </p:nvSpPr>
        <p:spPr>
          <a:xfrm>
            <a:off x="734945" y="4670736"/>
            <a:ext cx="10720500" cy="720000"/>
          </a:xfrm>
          <a:prstGeom prst="rect">
            <a:avLst/>
          </a:prstGeom>
          <a:noFill/>
          <a:ln>
            <a:noFill/>
          </a:ln>
        </p:spPr>
        <p:txBody>
          <a:bodyPr anchorCtr="0" anchor="b" bIns="54425" lIns="108850" spcFirstLastPara="1" rIns="108850" wrap="square" tIns="54425">
            <a:noAutofit/>
          </a:bodyPr>
          <a:lstStyle>
            <a:lvl1pPr lvl="0" rtl="0" algn="ctr">
              <a:spcBef>
                <a:spcPts val="0"/>
              </a:spcBef>
              <a:spcAft>
                <a:spcPts val="0"/>
              </a:spcAft>
              <a:buClr>
                <a:srgbClr val="262626"/>
              </a:buClr>
              <a:buSzPts val="4300"/>
              <a:buFont typeface="Quattrocento Sans"/>
              <a:buNone/>
              <a:defRPr b="0" sz="43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7" name="Google Shape;267;p37"/>
          <p:cNvSpPr/>
          <p:nvPr>
            <p:ph idx="2" type="pic"/>
          </p:nvPr>
        </p:nvSpPr>
        <p:spPr>
          <a:xfrm rot="-60002">
            <a:off x="2840392" y="594496"/>
            <a:ext cx="6497490" cy="3658458"/>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268" name="Google Shape;268;p37"/>
          <p:cNvSpPr txBox="1"/>
          <p:nvPr>
            <p:ph idx="1" type="body"/>
          </p:nvPr>
        </p:nvSpPr>
        <p:spPr>
          <a:xfrm>
            <a:off x="1625389" y="5417407"/>
            <a:ext cx="8939700" cy="603300"/>
          </a:xfrm>
          <a:prstGeom prst="rect">
            <a:avLst/>
          </a:prstGeom>
          <a:noFill/>
          <a:ln>
            <a:noFill/>
          </a:ln>
        </p:spPr>
        <p:txBody>
          <a:bodyPr anchorCtr="0" anchor="t" bIns="54425" lIns="108850" spcFirstLastPara="1" rIns="108850" wrap="square" tIns="54425">
            <a:noAutofit/>
          </a:bodyPr>
          <a:lstStyle>
            <a:lvl1pPr indent="-228600" lvl="0" marL="457200" rtl="0" algn="ctr">
              <a:spcBef>
                <a:spcPts val="380"/>
              </a:spcBef>
              <a:spcAft>
                <a:spcPts val="0"/>
              </a:spcAft>
              <a:buSzPts val="1805"/>
              <a:buNone/>
              <a:defRPr sz="1900"/>
            </a:lvl1pPr>
            <a:lvl2pPr indent="-228600" lvl="1" marL="914400" rtl="0" algn="l">
              <a:spcBef>
                <a:spcPts val="280"/>
              </a:spcBef>
              <a:spcAft>
                <a:spcPts val="0"/>
              </a:spcAft>
              <a:buSzPts val="1330"/>
              <a:buNone/>
              <a:defRPr sz="1400"/>
            </a:lvl2pPr>
            <a:lvl3pPr indent="-228600" lvl="2" marL="1371600" rtl="0" algn="l">
              <a:spcBef>
                <a:spcPts val="240"/>
              </a:spcBef>
              <a:spcAft>
                <a:spcPts val="0"/>
              </a:spcAft>
              <a:buSzPts val="1140"/>
              <a:buNone/>
              <a:defRPr sz="1200"/>
            </a:lvl3pPr>
            <a:lvl4pPr indent="-228600" lvl="3" marL="1828800" rtl="0" algn="l">
              <a:spcBef>
                <a:spcPts val="220"/>
              </a:spcBef>
              <a:spcAft>
                <a:spcPts val="0"/>
              </a:spcAft>
              <a:buSzPts val="1045"/>
              <a:buNone/>
              <a:defRPr sz="1100"/>
            </a:lvl4pPr>
            <a:lvl5pPr indent="-228600" lvl="4" marL="2286000" rtl="0" algn="l">
              <a:spcBef>
                <a:spcPts val="220"/>
              </a:spcBef>
              <a:spcAft>
                <a:spcPts val="0"/>
              </a:spcAft>
              <a:buSzPts val="1045"/>
              <a:buNone/>
              <a:defRPr sz="1100"/>
            </a:lvl5pPr>
            <a:lvl6pPr indent="-228600" lvl="5" marL="2743200" rtl="0" algn="l">
              <a:spcBef>
                <a:spcPts val="220"/>
              </a:spcBef>
              <a:spcAft>
                <a:spcPts val="0"/>
              </a:spcAft>
              <a:buSzPts val="1045"/>
              <a:buNone/>
              <a:defRPr sz="1100"/>
            </a:lvl6pPr>
            <a:lvl7pPr indent="-228600" lvl="6" marL="3200400" rtl="0" algn="l">
              <a:spcBef>
                <a:spcPts val="220"/>
              </a:spcBef>
              <a:spcAft>
                <a:spcPts val="0"/>
              </a:spcAft>
              <a:buSzPts val="1045"/>
              <a:buNone/>
              <a:defRPr sz="1100"/>
            </a:lvl7pPr>
            <a:lvl8pPr indent="-228600" lvl="7" marL="3657600" rtl="0" algn="l">
              <a:spcBef>
                <a:spcPts val="220"/>
              </a:spcBef>
              <a:spcAft>
                <a:spcPts val="0"/>
              </a:spcAft>
              <a:buSzPts val="1045"/>
              <a:buNone/>
              <a:defRPr sz="1100"/>
            </a:lvl8pPr>
            <a:lvl9pPr indent="-228600" lvl="8" marL="4114800" rtl="0" algn="l">
              <a:spcBef>
                <a:spcPts val="220"/>
              </a:spcBef>
              <a:spcAft>
                <a:spcPts val="0"/>
              </a:spcAft>
              <a:buSzPts val="1045"/>
              <a:buNone/>
              <a:defRPr sz="1100"/>
            </a:lvl9pPr>
          </a:lstStyle>
          <a:p/>
        </p:txBody>
      </p:sp>
      <p:sp>
        <p:nvSpPr>
          <p:cNvPr id="269" name="Google Shape;269;p37"/>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0" name="Google Shape;270;p37"/>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1" name="Google Shape;271;p37"/>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272" name="Shape 272"/>
        <p:cNvGrpSpPr/>
        <p:nvPr/>
      </p:nvGrpSpPr>
      <p:grpSpPr>
        <a:xfrm>
          <a:off x="0" y="0"/>
          <a:ext cx="0" cy="0"/>
          <a:chOff x="0" y="0"/>
          <a:chExt cx="0" cy="0"/>
        </a:xfrm>
      </p:grpSpPr>
      <p:sp>
        <p:nvSpPr>
          <p:cNvPr id="273" name="Google Shape;273;p38"/>
          <p:cNvSpPr txBox="1"/>
          <p:nvPr>
            <p:ph type="title"/>
          </p:nvPr>
        </p:nvSpPr>
        <p:spPr>
          <a:xfrm>
            <a:off x="734945" y="436664"/>
            <a:ext cx="10720500" cy="14430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Clr>
                <a:srgbClr val="262626"/>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4" name="Google Shape;274;p38"/>
          <p:cNvSpPr txBox="1"/>
          <p:nvPr>
            <p:ph idx="1" type="body"/>
          </p:nvPr>
        </p:nvSpPr>
        <p:spPr>
          <a:xfrm rot="5400000">
            <a:off x="4119109" y="-962790"/>
            <a:ext cx="3952200" cy="9955500"/>
          </a:xfrm>
          <a:prstGeom prst="rect">
            <a:avLst/>
          </a:prstGeom>
          <a:noFill/>
          <a:ln>
            <a:noFill/>
          </a:ln>
        </p:spPr>
        <p:txBody>
          <a:bodyPr anchorCtr="0" anchor="ctr" bIns="54425" lIns="108850" spcFirstLastPara="1" rIns="108850" wrap="square" tIns="54425">
            <a:noAutofit/>
          </a:bodyPr>
          <a:lstStyle>
            <a:lvl1pPr indent="-337185" lvl="0" marL="457200" rtl="0" algn="l">
              <a:spcBef>
                <a:spcPts val="360"/>
              </a:spcBef>
              <a:spcAft>
                <a:spcPts val="0"/>
              </a:spcAft>
              <a:buSzPts val="1710"/>
              <a:buChar char="0"/>
              <a:defRPr/>
            </a:lvl1pPr>
            <a:lvl2pPr indent="-337185" lvl="1" marL="914400" rtl="0" algn="l">
              <a:spcBef>
                <a:spcPts val="360"/>
              </a:spcBef>
              <a:spcAft>
                <a:spcPts val="0"/>
              </a:spcAft>
              <a:buSzPts val="1710"/>
              <a:buChar char="0"/>
              <a:defRPr/>
            </a:lvl2pPr>
            <a:lvl3pPr indent="-337185" lvl="2" marL="1371600" rtl="0" algn="l">
              <a:spcBef>
                <a:spcPts val="360"/>
              </a:spcBef>
              <a:spcAft>
                <a:spcPts val="0"/>
              </a:spcAft>
              <a:buSzPts val="1710"/>
              <a:buChar char="0"/>
              <a:defRPr/>
            </a:lvl3pPr>
            <a:lvl4pPr indent="-337185" lvl="3" marL="1828800" rtl="0" algn="l">
              <a:spcBef>
                <a:spcPts val="360"/>
              </a:spcBef>
              <a:spcAft>
                <a:spcPts val="0"/>
              </a:spcAft>
              <a:buSzPts val="1710"/>
              <a:buChar char="0"/>
              <a:defRPr/>
            </a:lvl4pPr>
            <a:lvl5pPr indent="-337185" lvl="4" marL="2286000" rtl="0" algn="l">
              <a:spcBef>
                <a:spcPts val="360"/>
              </a:spcBef>
              <a:spcAft>
                <a:spcPts val="0"/>
              </a:spcAft>
              <a:buSzPts val="1710"/>
              <a:buChar char="0"/>
              <a:defRPr/>
            </a:lvl5pPr>
            <a:lvl6pPr indent="-337185" lvl="5" marL="2743200" rtl="0" algn="l">
              <a:spcBef>
                <a:spcPts val="360"/>
              </a:spcBef>
              <a:spcAft>
                <a:spcPts val="0"/>
              </a:spcAft>
              <a:buSzPts val="1710"/>
              <a:buChar char="0"/>
              <a:defRPr/>
            </a:lvl6pPr>
            <a:lvl7pPr indent="-337185" lvl="6" marL="3200400" rtl="0" algn="l">
              <a:spcBef>
                <a:spcPts val="360"/>
              </a:spcBef>
              <a:spcAft>
                <a:spcPts val="0"/>
              </a:spcAft>
              <a:buSzPts val="1710"/>
              <a:buChar char="0"/>
              <a:defRPr/>
            </a:lvl7pPr>
            <a:lvl8pPr indent="-337184" lvl="7" marL="3657600" rtl="0" algn="l">
              <a:spcBef>
                <a:spcPts val="360"/>
              </a:spcBef>
              <a:spcAft>
                <a:spcPts val="0"/>
              </a:spcAft>
              <a:buSzPts val="1710"/>
              <a:buChar char="0"/>
              <a:defRPr/>
            </a:lvl8pPr>
            <a:lvl9pPr indent="-337184" lvl="8" marL="4114800" rtl="0" algn="l">
              <a:spcBef>
                <a:spcPts val="360"/>
              </a:spcBef>
              <a:spcAft>
                <a:spcPts val="0"/>
              </a:spcAft>
              <a:buSzPts val="1710"/>
              <a:buChar char="0"/>
              <a:defRPr/>
            </a:lvl9pPr>
          </a:lstStyle>
          <a:p/>
        </p:txBody>
      </p:sp>
      <p:sp>
        <p:nvSpPr>
          <p:cNvPr id="275" name="Google Shape;275;p38"/>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6" name="Google Shape;276;p38"/>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7" name="Google Shape;277;p38"/>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278" name="Shape 278"/>
        <p:cNvGrpSpPr/>
        <p:nvPr/>
      </p:nvGrpSpPr>
      <p:grpSpPr>
        <a:xfrm>
          <a:off x="0" y="0"/>
          <a:ext cx="0" cy="0"/>
          <a:chOff x="0" y="0"/>
          <a:chExt cx="0" cy="0"/>
        </a:xfrm>
      </p:grpSpPr>
      <p:sp>
        <p:nvSpPr>
          <p:cNvPr id="279" name="Google Shape;279;p39"/>
          <p:cNvSpPr txBox="1"/>
          <p:nvPr>
            <p:ph type="title"/>
          </p:nvPr>
        </p:nvSpPr>
        <p:spPr>
          <a:xfrm rot="5400000">
            <a:off x="7411319" y="1977056"/>
            <a:ext cx="5470800" cy="26175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Clr>
                <a:srgbClr val="262626"/>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80" name="Google Shape;280;p39"/>
          <p:cNvSpPr txBox="1"/>
          <p:nvPr>
            <p:ph idx="1" type="body"/>
          </p:nvPr>
        </p:nvSpPr>
        <p:spPr>
          <a:xfrm rot="5400000">
            <a:off x="2081539" y="-508307"/>
            <a:ext cx="5182800" cy="7876200"/>
          </a:xfrm>
          <a:prstGeom prst="rect">
            <a:avLst/>
          </a:prstGeom>
          <a:noFill/>
          <a:ln>
            <a:noFill/>
          </a:ln>
        </p:spPr>
        <p:txBody>
          <a:bodyPr anchorCtr="0" anchor="t" bIns="54425" lIns="108850" spcFirstLastPara="1" rIns="108850" wrap="square" tIns="54425">
            <a:noAutofit/>
          </a:bodyPr>
          <a:lstStyle>
            <a:lvl1pPr indent="-337185" lvl="0" marL="457200" rtl="0" algn="l">
              <a:spcBef>
                <a:spcPts val="360"/>
              </a:spcBef>
              <a:spcAft>
                <a:spcPts val="0"/>
              </a:spcAft>
              <a:buSzPts val="1710"/>
              <a:buChar char="0"/>
              <a:defRPr/>
            </a:lvl1pPr>
            <a:lvl2pPr indent="-337185" lvl="1" marL="914400" rtl="0" algn="l">
              <a:spcBef>
                <a:spcPts val="360"/>
              </a:spcBef>
              <a:spcAft>
                <a:spcPts val="0"/>
              </a:spcAft>
              <a:buSzPts val="1710"/>
              <a:buChar char="0"/>
              <a:defRPr/>
            </a:lvl2pPr>
            <a:lvl3pPr indent="-337185" lvl="2" marL="1371600" rtl="0" algn="l">
              <a:spcBef>
                <a:spcPts val="360"/>
              </a:spcBef>
              <a:spcAft>
                <a:spcPts val="0"/>
              </a:spcAft>
              <a:buSzPts val="1710"/>
              <a:buChar char="0"/>
              <a:defRPr/>
            </a:lvl3pPr>
            <a:lvl4pPr indent="-337185" lvl="3" marL="1828800" rtl="0" algn="l">
              <a:spcBef>
                <a:spcPts val="360"/>
              </a:spcBef>
              <a:spcAft>
                <a:spcPts val="0"/>
              </a:spcAft>
              <a:buSzPts val="1710"/>
              <a:buChar char="0"/>
              <a:defRPr/>
            </a:lvl4pPr>
            <a:lvl5pPr indent="-337185" lvl="4" marL="2286000" rtl="0" algn="l">
              <a:spcBef>
                <a:spcPts val="360"/>
              </a:spcBef>
              <a:spcAft>
                <a:spcPts val="0"/>
              </a:spcAft>
              <a:buSzPts val="1710"/>
              <a:buChar char="0"/>
              <a:defRPr/>
            </a:lvl5pPr>
            <a:lvl6pPr indent="-337185" lvl="5" marL="2743200" rtl="0" algn="l">
              <a:spcBef>
                <a:spcPts val="360"/>
              </a:spcBef>
              <a:spcAft>
                <a:spcPts val="0"/>
              </a:spcAft>
              <a:buSzPts val="1710"/>
              <a:buChar char="0"/>
              <a:defRPr/>
            </a:lvl6pPr>
            <a:lvl7pPr indent="-337185" lvl="6" marL="3200400" rtl="0" algn="l">
              <a:spcBef>
                <a:spcPts val="360"/>
              </a:spcBef>
              <a:spcAft>
                <a:spcPts val="0"/>
              </a:spcAft>
              <a:buSzPts val="1710"/>
              <a:buChar char="0"/>
              <a:defRPr/>
            </a:lvl7pPr>
            <a:lvl8pPr indent="-337184" lvl="7" marL="3657600" rtl="0" algn="l">
              <a:spcBef>
                <a:spcPts val="360"/>
              </a:spcBef>
              <a:spcAft>
                <a:spcPts val="0"/>
              </a:spcAft>
              <a:buSzPts val="1710"/>
              <a:buChar char="0"/>
              <a:defRPr/>
            </a:lvl8pPr>
            <a:lvl9pPr indent="-337184" lvl="8" marL="4114800" rtl="0" algn="l">
              <a:spcBef>
                <a:spcPts val="360"/>
              </a:spcBef>
              <a:spcAft>
                <a:spcPts val="0"/>
              </a:spcAft>
              <a:buSzPts val="1710"/>
              <a:buChar char="0"/>
              <a:defRPr/>
            </a:lvl9pPr>
          </a:lstStyle>
          <a:p/>
        </p:txBody>
      </p:sp>
      <p:sp>
        <p:nvSpPr>
          <p:cNvPr id="281" name="Google Shape;281;p39"/>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82" name="Google Shape;282;p39"/>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83" name="Google Shape;283;p39"/>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39" name="Shape 39"/>
        <p:cNvGrpSpPr/>
        <p:nvPr/>
      </p:nvGrpSpPr>
      <p:grpSpPr>
        <a:xfrm>
          <a:off x="0" y="0"/>
          <a:ext cx="0" cy="0"/>
          <a:chOff x="0" y="0"/>
          <a:chExt cx="0" cy="0"/>
        </a:xfrm>
      </p:grpSpPr>
      <p:sp>
        <p:nvSpPr>
          <p:cNvPr id="40" name="Google Shape;40;p5"/>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42" name="Google Shape;42;p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45" name="Shape 45"/>
        <p:cNvGrpSpPr/>
        <p:nvPr/>
      </p:nvGrpSpPr>
      <p:grpSpPr>
        <a:xfrm>
          <a:off x="0" y="0"/>
          <a:ext cx="0" cy="0"/>
          <a:chOff x="0" y="0"/>
          <a:chExt cx="0" cy="0"/>
        </a:xfrm>
      </p:grpSpPr>
      <p:sp>
        <p:nvSpPr>
          <p:cNvPr id="46" name="Google Shape;46;p6"/>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48" name="Google Shape;48;p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51" name="Shape 51"/>
        <p:cNvGrpSpPr/>
        <p:nvPr/>
      </p:nvGrpSpPr>
      <p:grpSpPr>
        <a:xfrm>
          <a:off x="0" y="0"/>
          <a:ext cx="0" cy="0"/>
          <a:chOff x="0" y="0"/>
          <a:chExt cx="0" cy="0"/>
        </a:xfrm>
      </p:grpSpPr>
      <p:sp>
        <p:nvSpPr>
          <p:cNvPr id="52" name="Google Shape;52;p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56" name="Google Shape;56;p7"/>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57" name="Google Shape;57;p7"/>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58" name="Shape 58"/>
        <p:cNvGrpSpPr/>
        <p:nvPr/>
      </p:nvGrpSpPr>
      <p:grpSpPr>
        <a:xfrm>
          <a:off x="0" y="0"/>
          <a:ext cx="0" cy="0"/>
          <a:chOff x="0" y="0"/>
          <a:chExt cx="0" cy="0"/>
        </a:xfrm>
      </p:grpSpPr>
      <p:sp>
        <p:nvSpPr>
          <p:cNvPr id="59" name="Google Shape;59;p8"/>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61" name="Google Shape;61;p8"/>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62" name="Google Shape;62;p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65" name="Google Shape;65;p8"/>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6" name="Google Shape;66;p8"/>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7" name="Google Shape;67;p8"/>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68" name="Google Shape;68;p8"/>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69" name="Shape 69"/>
        <p:cNvGrpSpPr/>
        <p:nvPr/>
      </p:nvGrpSpPr>
      <p:grpSpPr>
        <a:xfrm>
          <a:off x="0" y="0"/>
          <a:ext cx="0" cy="0"/>
          <a:chOff x="0" y="0"/>
          <a:chExt cx="0" cy="0"/>
        </a:xfrm>
      </p:grpSpPr>
      <p:sp>
        <p:nvSpPr>
          <p:cNvPr id="70" name="Google Shape;70;p9"/>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74" name="Shape 74"/>
        <p:cNvGrpSpPr/>
        <p:nvPr/>
      </p:nvGrpSpPr>
      <p:grpSpPr>
        <a:xfrm>
          <a:off x="0" y="0"/>
          <a:ext cx="0" cy="0"/>
          <a:chOff x="0" y="0"/>
          <a:chExt cx="0" cy="0"/>
        </a:xfrm>
      </p:grpSpPr>
      <p:sp>
        <p:nvSpPr>
          <p:cNvPr id="75" name="Google Shape;75;p10"/>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77" name="Google Shape;77;p10"/>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78" name="Google Shape;78;p1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1.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theme" Target="../theme/theme2.xml"/><Relationship Id="rId14" Type="http://schemas.openxmlformats.org/officeDocument/2006/relationships/slideLayout" Target="../slideLayouts/slideLayout2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theme" Target="../theme/theme1.xml"/><Relationship Id="rId12" Type="http://schemas.openxmlformats.org/officeDocument/2006/relationships/slideLayout" Target="../slideLayouts/slideLayout36.xml"/><Relationship Id="rId1" Type="http://schemas.openxmlformats.org/officeDocument/2006/relationships/image" Target="../media/image1.pn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 name="Shape 9"/>
        <p:cNvGrpSpPr/>
        <p:nvPr/>
      </p:nvGrpSpPr>
      <p:grpSpPr>
        <a:xfrm>
          <a:off x="0" y="0"/>
          <a:ext cx="0" cy="0"/>
          <a:chOff x="0" y="0"/>
          <a:chExt cx="0" cy="0"/>
        </a:xfrm>
      </p:grpSpPr>
      <p:pic>
        <p:nvPicPr>
          <p:cNvPr descr="Interior-Overlay.png" id="10" name="Google Shape;10;p1"/>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1" name="Google Shape;11;p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 name="Google Shape;12;p1"/>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3" name="Google Shape;13;p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5" name="Google Shape;15;p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i="0" sz="1700" u="none" cap="none" strike="noStrike">
                <a:solidFill>
                  <a:srgbClr val="7F7F7F"/>
                </a:solidFill>
                <a:latin typeface="Arial"/>
                <a:ea typeface="Arial"/>
                <a:cs typeface="Arial"/>
                <a:sym typeface="Arial"/>
              </a:defRPr>
            </a:lvl1pPr>
            <a:lvl2pPr indent="0" lvl="1" marL="0" marR="0" rtl="0" algn="r">
              <a:spcBef>
                <a:spcPts val="0"/>
              </a:spcBef>
              <a:buNone/>
              <a:defRPr b="0" i="0" sz="1700" u="none" cap="none" strike="noStrike">
                <a:solidFill>
                  <a:srgbClr val="7F7F7F"/>
                </a:solidFill>
                <a:latin typeface="Arial"/>
                <a:ea typeface="Arial"/>
                <a:cs typeface="Arial"/>
                <a:sym typeface="Arial"/>
              </a:defRPr>
            </a:lvl2pPr>
            <a:lvl3pPr indent="0" lvl="2" marL="0" marR="0" rtl="0" algn="r">
              <a:spcBef>
                <a:spcPts val="0"/>
              </a:spcBef>
              <a:buNone/>
              <a:defRPr b="0" i="0" sz="1700" u="none" cap="none" strike="noStrike">
                <a:solidFill>
                  <a:srgbClr val="7F7F7F"/>
                </a:solidFill>
                <a:latin typeface="Arial"/>
                <a:ea typeface="Arial"/>
                <a:cs typeface="Arial"/>
                <a:sym typeface="Arial"/>
              </a:defRPr>
            </a:lvl3pPr>
            <a:lvl4pPr indent="0" lvl="3" marL="0" marR="0" rtl="0" algn="r">
              <a:spcBef>
                <a:spcPts val="0"/>
              </a:spcBef>
              <a:buNone/>
              <a:defRPr b="0" i="0" sz="1700" u="none" cap="none" strike="noStrike">
                <a:solidFill>
                  <a:srgbClr val="7F7F7F"/>
                </a:solidFill>
                <a:latin typeface="Arial"/>
                <a:ea typeface="Arial"/>
                <a:cs typeface="Arial"/>
                <a:sym typeface="Arial"/>
              </a:defRPr>
            </a:lvl4pPr>
            <a:lvl5pPr indent="0" lvl="4" marL="0" marR="0" rtl="0" algn="r">
              <a:spcBef>
                <a:spcPts val="0"/>
              </a:spcBef>
              <a:buNone/>
              <a:defRPr b="0" i="0" sz="1700" u="none" cap="none" strike="noStrike">
                <a:solidFill>
                  <a:srgbClr val="7F7F7F"/>
                </a:solidFill>
                <a:latin typeface="Arial"/>
                <a:ea typeface="Arial"/>
                <a:cs typeface="Arial"/>
                <a:sym typeface="Arial"/>
              </a:defRPr>
            </a:lvl5pPr>
            <a:lvl6pPr indent="0" lvl="5" marL="0" marR="0" rtl="0" algn="r">
              <a:spcBef>
                <a:spcPts val="0"/>
              </a:spcBef>
              <a:buNone/>
              <a:defRPr b="0" i="0" sz="1700" u="none" cap="none" strike="noStrike">
                <a:solidFill>
                  <a:srgbClr val="7F7F7F"/>
                </a:solidFill>
                <a:latin typeface="Arial"/>
                <a:ea typeface="Arial"/>
                <a:cs typeface="Arial"/>
                <a:sym typeface="Arial"/>
              </a:defRPr>
            </a:lvl6pPr>
            <a:lvl7pPr indent="0" lvl="6" marL="0" marR="0" rtl="0" algn="r">
              <a:spcBef>
                <a:spcPts val="0"/>
              </a:spcBef>
              <a:buNone/>
              <a:defRPr b="0" i="0" sz="1700" u="none" cap="none" strike="noStrike">
                <a:solidFill>
                  <a:srgbClr val="7F7F7F"/>
                </a:solidFill>
                <a:latin typeface="Arial"/>
                <a:ea typeface="Arial"/>
                <a:cs typeface="Arial"/>
                <a:sym typeface="Arial"/>
              </a:defRPr>
            </a:lvl7pPr>
            <a:lvl8pPr indent="0" lvl="7" marL="0" marR="0" rtl="0" algn="r">
              <a:spcBef>
                <a:spcPts val="0"/>
              </a:spcBef>
              <a:buNone/>
              <a:defRPr b="0" i="0" sz="1700" u="none" cap="none" strike="noStrike">
                <a:solidFill>
                  <a:srgbClr val="7F7F7F"/>
                </a:solidFill>
                <a:latin typeface="Arial"/>
                <a:ea typeface="Arial"/>
                <a:cs typeface="Arial"/>
                <a:sym typeface="Arial"/>
              </a:defRPr>
            </a:lvl8pPr>
            <a:lvl9pPr indent="0" lvl="8" marL="0" marR="0" rtl="0" algn="r">
              <a:spcBef>
                <a:spcPts val="0"/>
              </a:spcBef>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01" name="Shape 101"/>
        <p:cNvGrpSpPr/>
        <p:nvPr/>
      </p:nvGrpSpPr>
      <p:grpSpPr>
        <a:xfrm>
          <a:off x="0" y="0"/>
          <a:ext cx="0" cy="0"/>
          <a:chOff x="0" y="0"/>
          <a:chExt cx="0" cy="0"/>
        </a:xfrm>
      </p:grpSpPr>
      <p:pic>
        <p:nvPicPr>
          <p:cNvPr descr="Interior-Overlay.png" id="102" name="Google Shape;102;p14"/>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03" name="Google Shape;103;p1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04" name="Google Shape;104;p14"/>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05" name="Google Shape;105;p1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6" name="Google Shape;106;p1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7" name="Google Shape;107;p1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sz="1700">
                <a:solidFill>
                  <a:srgbClr val="7F7F7F"/>
                </a:solidFill>
                <a:latin typeface="Arial"/>
                <a:ea typeface="Arial"/>
                <a:cs typeface="Arial"/>
                <a:sym typeface="Arial"/>
              </a:defRPr>
            </a:lvl1pPr>
            <a:lvl2pPr indent="0" lvl="1" marL="0" marR="0" rtl="0" algn="r">
              <a:spcBef>
                <a:spcPts val="0"/>
              </a:spcBef>
              <a:buNone/>
              <a:defRPr b="0" sz="1700">
                <a:solidFill>
                  <a:srgbClr val="7F7F7F"/>
                </a:solidFill>
                <a:latin typeface="Arial"/>
                <a:ea typeface="Arial"/>
                <a:cs typeface="Arial"/>
                <a:sym typeface="Arial"/>
              </a:defRPr>
            </a:lvl2pPr>
            <a:lvl3pPr indent="0" lvl="2" marL="0" marR="0" rtl="0" algn="r">
              <a:spcBef>
                <a:spcPts val="0"/>
              </a:spcBef>
              <a:buNone/>
              <a:defRPr b="0" sz="1700">
                <a:solidFill>
                  <a:srgbClr val="7F7F7F"/>
                </a:solidFill>
                <a:latin typeface="Arial"/>
                <a:ea typeface="Arial"/>
                <a:cs typeface="Arial"/>
                <a:sym typeface="Arial"/>
              </a:defRPr>
            </a:lvl3pPr>
            <a:lvl4pPr indent="0" lvl="3" marL="0" marR="0" rtl="0" algn="r">
              <a:spcBef>
                <a:spcPts val="0"/>
              </a:spcBef>
              <a:buNone/>
              <a:defRPr b="0" sz="1700">
                <a:solidFill>
                  <a:srgbClr val="7F7F7F"/>
                </a:solidFill>
                <a:latin typeface="Arial"/>
                <a:ea typeface="Arial"/>
                <a:cs typeface="Arial"/>
                <a:sym typeface="Arial"/>
              </a:defRPr>
            </a:lvl4pPr>
            <a:lvl5pPr indent="0" lvl="4" marL="0" marR="0" rtl="0" algn="r">
              <a:spcBef>
                <a:spcPts val="0"/>
              </a:spcBef>
              <a:buNone/>
              <a:defRPr b="0" sz="1700">
                <a:solidFill>
                  <a:srgbClr val="7F7F7F"/>
                </a:solidFill>
                <a:latin typeface="Arial"/>
                <a:ea typeface="Arial"/>
                <a:cs typeface="Arial"/>
                <a:sym typeface="Arial"/>
              </a:defRPr>
            </a:lvl5pPr>
            <a:lvl6pPr indent="0" lvl="5" marL="0" marR="0" rtl="0" algn="r">
              <a:spcBef>
                <a:spcPts val="0"/>
              </a:spcBef>
              <a:buNone/>
              <a:defRPr b="0" sz="1700">
                <a:solidFill>
                  <a:srgbClr val="7F7F7F"/>
                </a:solidFill>
                <a:latin typeface="Arial"/>
                <a:ea typeface="Arial"/>
                <a:cs typeface="Arial"/>
                <a:sym typeface="Arial"/>
              </a:defRPr>
            </a:lvl6pPr>
            <a:lvl7pPr indent="0" lvl="6" marL="0" marR="0" rtl="0" algn="r">
              <a:spcBef>
                <a:spcPts val="0"/>
              </a:spcBef>
              <a:buNone/>
              <a:defRPr b="0" sz="1700">
                <a:solidFill>
                  <a:srgbClr val="7F7F7F"/>
                </a:solidFill>
                <a:latin typeface="Arial"/>
                <a:ea typeface="Arial"/>
                <a:cs typeface="Arial"/>
                <a:sym typeface="Arial"/>
              </a:defRPr>
            </a:lvl7pPr>
            <a:lvl8pPr indent="0" lvl="7" marL="0" marR="0" rtl="0" algn="r">
              <a:spcBef>
                <a:spcPts val="0"/>
              </a:spcBef>
              <a:buNone/>
              <a:defRPr b="0" sz="1700">
                <a:solidFill>
                  <a:srgbClr val="7F7F7F"/>
                </a:solidFill>
                <a:latin typeface="Arial"/>
                <a:ea typeface="Arial"/>
                <a:cs typeface="Arial"/>
                <a:sym typeface="Arial"/>
              </a:defRPr>
            </a:lvl8pPr>
            <a:lvl9pPr indent="0" lvl="8" marL="0" marR="0" rtl="0" algn="r">
              <a:spcBef>
                <a:spcPts val="0"/>
              </a:spcBef>
              <a:buNone/>
              <a:defRPr b="0" sz="17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97" name="Shape 197"/>
        <p:cNvGrpSpPr/>
        <p:nvPr/>
      </p:nvGrpSpPr>
      <p:grpSpPr>
        <a:xfrm>
          <a:off x="0" y="0"/>
          <a:ext cx="0" cy="0"/>
          <a:chOff x="0" y="0"/>
          <a:chExt cx="0" cy="0"/>
        </a:xfrm>
      </p:grpSpPr>
      <p:pic>
        <p:nvPicPr>
          <p:cNvPr descr="Interior-Overlay.png" id="198" name="Google Shape;198;p28"/>
          <p:cNvPicPr preferRelativeResize="0"/>
          <p:nvPr/>
        </p:nvPicPr>
        <p:blipFill rotWithShape="1">
          <a:blip r:embed="rId1">
            <a:alphaModFix/>
          </a:blip>
          <a:srcRect b="0" l="0" r="0" t="0"/>
          <a:stretch/>
        </p:blipFill>
        <p:spPr>
          <a:xfrm>
            <a:off x="0" y="0"/>
            <a:ext cx="12190414" cy="6859588"/>
          </a:xfrm>
          <a:prstGeom prst="rect">
            <a:avLst/>
          </a:prstGeom>
          <a:noFill/>
          <a:ln>
            <a:noFill/>
          </a:ln>
        </p:spPr>
      </p:pic>
      <p:sp>
        <p:nvSpPr>
          <p:cNvPr id="199" name="Google Shape;199;p28"/>
          <p:cNvSpPr txBox="1"/>
          <p:nvPr>
            <p:ph type="title"/>
          </p:nvPr>
        </p:nvSpPr>
        <p:spPr>
          <a:xfrm>
            <a:off x="734945" y="436664"/>
            <a:ext cx="10720500" cy="144300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00" name="Google Shape;200;p28"/>
          <p:cNvSpPr txBox="1"/>
          <p:nvPr>
            <p:ph idx="1" type="body"/>
          </p:nvPr>
        </p:nvSpPr>
        <p:spPr>
          <a:xfrm>
            <a:off x="1117455" y="2038860"/>
            <a:ext cx="9955500" cy="3952200"/>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201" name="Google Shape;201;p28"/>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202" name="Google Shape;202;p28"/>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203" name="Google Shape;203;p28"/>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i="0" sz="1700" u="none" cap="none" strike="noStrike">
                <a:solidFill>
                  <a:srgbClr val="7F7F7F"/>
                </a:solidFill>
                <a:latin typeface="Arial"/>
                <a:ea typeface="Arial"/>
                <a:cs typeface="Arial"/>
                <a:sym typeface="Arial"/>
              </a:defRPr>
            </a:lvl1pPr>
            <a:lvl2pPr indent="0" lvl="1" marL="0" marR="0" rtl="0" algn="r">
              <a:spcBef>
                <a:spcPts val="0"/>
              </a:spcBef>
              <a:buNone/>
              <a:defRPr b="0" i="0" sz="1700" u="none" cap="none" strike="noStrike">
                <a:solidFill>
                  <a:srgbClr val="7F7F7F"/>
                </a:solidFill>
                <a:latin typeface="Arial"/>
                <a:ea typeface="Arial"/>
                <a:cs typeface="Arial"/>
                <a:sym typeface="Arial"/>
              </a:defRPr>
            </a:lvl2pPr>
            <a:lvl3pPr indent="0" lvl="2" marL="0" marR="0" rtl="0" algn="r">
              <a:spcBef>
                <a:spcPts val="0"/>
              </a:spcBef>
              <a:buNone/>
              <a:defRPr b="0" i="0" sz="1700" u="none" cap="none" strike="noStrike">
                <a:solidFill>
                  <a:srgbClr val="7F7F7F"/>
                </a:solidFill>
                <a:latin typeface="Arial"/>
                <a:ea typeface="Arial"/>
                <a:cs typeface="Arial"/>
                <a:sym typeface="Arial"/>
              </a:defRPr>
            </a:lvl3pPr>
            <a:lvl4pPr indent="0" lvl="3" marL="0" marR="0" rtl="0" algn="r">
              <a:spcBef>
                <a:spcPts val="0"/>
              </a:spcBef>
              <a:buNone/>
              <a:defRPr b="0" i="0" sz="1700" u="none" cap="none" strike="noStrike">
                <a:solidFill>
                  <a:srgbClr val="7F7F7F"/>
                </a:solidFill>
                <a:latin typeface="Arial"/>
                <a:ea typeface="Arial"/>
                <a:cs typeface="Arial"/>
                <a:sym typeface="Arial"/>
              </a:defRPr>
            </a:lvl4pPr>
            <a:lvl5pPr indent="0" lvl="4" marL="0" marR="0" rtl="0" algn="r">
              <a:spcBef>
                <a:spcPts val="0"/>
              </a:spcBef>
              <a:buNone/>
              <a:defRPr b="0" i="0" sz="1700" u="none" cap="none" strike="noStrike">
                <a:solidFill>
                  <a:srgbClr val="7F7F7F"/>
                </a:solidFill>
                <a:latin typeface="Arial"/>
                <a:ea typeface="Arial"/>
                <a:cs typeface="Arial"/>
                <a:sym typeface="Arial"/>
              </a:defRPr>
            </a:lvl5pPr>
            <a:lvl6pPr indent="0" lvl="5" marL="0" marR="0" rtl="0" algn="r">
              <a:spcBef>
                <a:spcPts val="0"/>
              </a:spcBef>
              <a:buNone/>
              <a:defRPr b="0" i="0" sz="1700" u="none" cap="none" strike="noStrike">
                <a:solidFill>
                  <a:srgbClr val="7F7F7F"/>
                </a:solidFill>
                <a:latin typeface="Arial"/>
                <a:ea typeface="Arial"/>
                <a:cs typeface="Arial"/>
                <a:sym typeface="Arial"/>
              </a:defRPr>
            </a:lvl6pPr>
            <a:lvl7pPr indent="0" lvl="6" marL="0" marR="0" rtl="0" algn="r">
              <a:spcBef>
                <a:spcPts val="0"/>
              </a:spcBef>
              <a:buNone/>
              <a:defRPr b="0" i="0" sz="1700" u="none" cap="none" strike="noStrike">
                <a:solidFill>
                  <a:srgbClr val="7F7F7F"/>
                </a:solidFill>
                <a:latin typeface="Arial"/>
                <a:ea typeface="Arial"/>
                <a:cs typeface="Arial"/>
                <a:sym typeface="Arial"/>
              </a:defRPr>
            </a:lvl7pPr>
            <a:lvl8pPr indent="0" lvl="7" marL="0" marR="0" rtl="0" algn="r">
              <a:spcBef>
                <a:spcPts val="0"/>
              </a:spcBef>
              <a:buNone/>
              <a:defRPr b="0" i="0" sz="1700" u="none" cap="none" strike="noStrike">
                <a:solidFill>
                  <a:srgbClr val="7F7F7F"/>
                </a:solidFill>
                <a:latin typeface="Arial"/>
                <a:ea typeface="Arial"/>
                <a:cs typeface="Arial"/>
                <a:sym typeface="Arial"/>
              </a:defRPr>
            </a:lvl8pPr>
            <a:lvl9pPr indent="0" lvl="8" marL="0" marR="0" rtl="0" algn="r">
              <a:spcBef>
                <a:spcPts val="0"/>
              </a:spcBef>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7.jpg"/><Relationship Id="rId10" Type="http://schemas.openxmlformats.org/officeDocument/2006/relationships/image" Target="../media/image14.png"/><Relationship Id="rId13" Type="http://schemas.openxmlformats.org/officeDocument/2006/relationships/image" Target="../media/image26.png"/><Relationship Id="rId12"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jpg"/><Relationship Id="rId4" Type="http://schemas.openxmlformats.org/officeDocument/2006/relationships/image" Target="../media/image31.jpg"/><Relationship Id="rId9" Type="http://schemas.openxmlformats.org/officeDocument/2006/relationships/image" Target="../media/image21.jpg"/><Relationship Id="rId14" Type="http://schemas.openxmlformats.org/officeDocument/2006/relationships/image" Target="../media/image25.jpg"/><Relationship Id="rId5" Type="http://schemas.openxmlformats.org/officeDocument/2006/relationships/image" Target="../media/image17.jpg"/><Relationship Id="rId6" Type="http://schemas.openxmlformats.org/officeDocument/2006/relationships/image" Target="../media/image20.png"/><Relationship Id="rId7" Type="http://schemas.openxmlformats.org/officeDocument/2006/relationships/image" Target="../media/image15.jpg"/><Relationship Id="rId8" Type="http://schemas.openxmlformats.org/officeDocument/2006/relationships/image" Target="../media/image18.png"/></Relationships>
</file>

<file path=ppt/slides/_rels/slide10.xml.rels><?xml version="1.0" encoding="UTF-8" standalone="yes"?><Relationships xmlns="http://schemas.openxmlformats.org/package/2006/relationships"><Relationship Id="rId11" Type="http://schemas.openxmlformats.org/officeDocument/2006/relationships/image" Target="../media/image51.png"/><Relationship Id="rId10" Type="http://schemas.openxmlformats.org/officeDocument/2006/relationships/image" Target="../media/image58.png"/><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39.png"/><Relationship Id="rId4" Type="http://schemas.openxmlformats.org/officeDocument/2006/relationships/image" Target="../media/image41.png"/><Relationship Id="rId9" Type="http://schemas.openxmlformats.org/officeDocument/2006/relationships/image" Target="../media/image52.png"/><Relationship Id="rId5" Type="http://schemas.openxmlformats.org/officeDocument/2006/relationships/image" Target="../media/image34.png"/><Relationship Id="rId6" Type="http://schemas.openxmlformats.org/officeDocument/2006/relationships/image" Target="../media/image36.png"/><Relationship Id="rId7" Type="http://schemas.openxmlformats.org/officeDocument/2006/relationships/image" Target="../media/image56.png"/><Relationship Id="rId8" Type="http://schemas.openxmlformats.org/officeDocument/2006/relationships/image" Target="../media/image4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34.png"/><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34.png"/><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5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5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6.xml"/><Relationship Id="rId3" Type="http://schemas.openxmlformats.org/officeDocument/2006/relationships/image" Target="../media/image55.png"/><Relationship Id="rId4" Type="http://schemas.openxmlformats.org/officeDocument/2006/relationships/image" Target="../media/image6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 Id="rId3" Type="http://schemas.openxmlformats.org/officeDocument/2006/relationships/image" Target="../media/image64.png"/><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8.xml"/><Relationship Id="rId3" Type="http://schemas.openxmlformats.org/officeDocument/2006/relationships/image" Target="../media/image6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9.xml"/><Relationship Id="rId3" Type="http://schemas.openxmlformats.org/officeDocument/2006/relationships/image" Target="../media/image6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0.xml"/><Relationship Id="rId3" Type="http://schemas.openxmlformats.org/officeDocument/2006/relationships/image" Target="../media/image6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2.png"/><Relationship Id="rId4" Type="http://schemas.openxmlformats.org/officeDocument/2006/relationships/image" Target="../media/image24.png"/><Relationship Id="rId5"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3.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11" Type="http://schemas.openxmlformats.org/officeDocument/2006/relationships/image" Target="../media/image36.png"/><Relationship Id="rId10" Type="http://schemas.openxmlformats.org/officeDocument/2006/relationships/image" Target="../media/image34.png"/><Relationship Id="rId12" Type="http://schemas.openxmlformats.org/officeDocument/2006/relationships/image" Target="../media/image43.png"/><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30.png"/><Relationship Id="rId4" Type="http://schemas.openxmlformats.org/officeDocument/2006/relationships/image" Target="../media/image32.png"/><Relationship Id="rId9" Type="http://schemas.openxmlformats.org/officeDocument/2006/relationships/image" Target="../media/image41.png"/><Relationship Id="rId5" Type="http://schemas.openxmlformats.org/officeDocument/2006/relationships/image" Target="../media/image37.png"/><Relationship Id="rId6" Type="http://schemas.openxmlformats.org/officeDocument/2006/relationships/image" Target="../media/image38.jpg"/><Relationship Id="rId7" Type="http://schemas.openxmlformats.org/officeDocument/2006/relationships/image" Target="../media/image40.png"/><Relationship Id="rId8" Type="http://schemas.openxmlformats.org/officeDocument/2006/relationships/image" Target="../media/image3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30.png"/><Relationship Id="rId4" Type="http://schemas.openxmlformats.org/officeDocument/2006/relationships/image" Target="../media/image32.png"/><Relationship Id="rId5" Type="http://schemas.openxmlformats.org/officeDocument/2006/relationships/image" Target="../media/image37.png"/><Relationship Id="rId6" Type="http://schemas.openxmlformats.org/officeDocument/2006/relationships/image" Target="../media/image44.png"/><Relationship Id="rId7" Type="http://schemas.openxmlformats.org/officeDocument/2006/relationships/image" Target="../media/image35.png"/><Relationship Id="rId8" Type="http://schemas.openxmlformats.org/officeDocument/2006/relationships/image" Target="../media/image4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42.jpg"/><Relationship Id="rId4" Type="http://schemas.openxmlformats.org/officeDocument/2006/relationships/image" Target="../media/image47.png"/><Relationship Id="rId5" Type="http://schemas.openxmlformats.org/officeDocument/2006/relationships/image" Target="../media/image46.png"/><Relationship Id="rId6"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descr="Imagen relacionada" id="289" name="Google Shape;289;p40"/>
          <p:cNvPicPr preferRelativeResize="0"/>
          <p:nvPr/>
        </p:nvPicPr>
        <p:blipFill rotWithShape="1">
          <a:blip r:embed="rId3">
            <a:alphaModFix/>
          </a:blip>
          <a:srcRect b="0" l="6309" r="0" t="0"/>
          <a:stretch/>
        </p:blipFill>
        <p:spPr>
          <a:xfrm>
            <a:off x="7675392" y="3572671"/>
            <a:ext cx="4515021" cy="3286148"/>
          </a:xfrm>
          <a:prstGeom prst="rect">
            <a:avLst/>
          </a:prstGeom>
          <a:noFill/>
          <a:ln>
            <a:noFill/>
          </a:ln>
        </p:spPr>
      </p:pic>
      <p:pic>
        <p:nvPicPr>
          <p:cNvPr descr="Resultado de imagen de jameos del agua tienda" id="290" name="Google Shape;290;p40"/>
          <p:cNvPicPr preferRelativeResize="0"/>
          <p:nvPr/>
        </p:nvPicPr>
        <p:blipFill rotWithShape="1">
          <a:blip r:embed="rId4">
            <a:alphaModFix/>
          </a:blip>
          <a:srcRect b="0" l="0" r="0" t="0"/>
          <a:stretch/>
        </p:blipFill>
        <p:spPr>
          <a:xfrm>
            <a:off x="1" y="1"/>
            <a:ext cx="4166380" cy="3572669"/>
          </a:xfrm>
          <a:prstGeom prst="rect">
            <a:avLst/>
          </a:prstGeom>
          <a:noFill/>
          <a:ln>
            <a:noFill/>
          </a:ln>
        </p:spPr>
      </p:pic>
      <p:pic>
        <p:nvPicPr>
          <p:cNvPr descr="Resultado de imagen de casa amarilla lanzarote tienda" id="291" name="Google Shape;291;p40"/>
          <p:cNvPicPr preferRelativeResize="0"/>
          <p:nvPr/>
        </p:nvPicPr>
        <p:blipFill rotWithShape="1">
          <a:blip r:embed="rId5">
            <a:alphaModFix/>
          </a:blip>
          <a:srcRect b="0" l="0" r="0" t="0"/>
          <a:stretch/>
        </p:blipFill>
        <p:spPr>
          <a:xfrm>
            <a:off x="4166380" y="0"/>
            <a:ext cx="4166380" cy="3572670"/>
          </a:xfrm>
          <a:prstGeom prst="rect">
            <a:avLst/>
          </a:prstGeom>
          <a:noFill/>
          <a:ln>
            <a:noFill/>
          </a:ln>
        </p:spPr>
      </p:pic>
      <p:pic>
        <p:nvPicPr>
          <p:cNvPr id="292" name="Google Shape;292;p40"/>
          <p:cNvPicPr preferRelativeResize="0"/>
          <p:nvPr/>
        </p:nvPicPr>
        <p:blipFill rotWithShape="1">
          <a:blip r:embed="rId6">
            <a:alphaModFix/>
          </a:blip>
          <a:srcRect b="0" l="0" r="0" t="0"/>
          <a:stretch/>
        </p:blipFill>
        <p:spPr>
          <a:xfrm>
            <a:off x="6380958" y="643712"/>
            <a:ext cx="1000132" cy="928694"/>
          </a:xfrm>
          <a:prstGeom prst="rect">
            <a:avLst/>
          </a:prstGeom>
          <a:noFill/>
          <a:ln>
            <a:noFill/>
          </a:ln>
        </p:spPr>
      </p:pic>
      <p:pic>
        <p:nvPicPr>
          <p:cNvPr descr="http://www.cactlanzarote.com/wp-content/uploads/2016/01/Jardín-tienda-04-1024x683.jpg" id="293" name="Google Shape;293;p40"/>
          <p:cNvPicPr preferRelativeResize="0"/>
          <p:nvPr/>
        </p:nvPicPr>
        <p:blipFill rotWithShape="1">
          <a:blip r:embed="rId7">
            <a:alphaModFix/>
          </a:blip>
          <a:srcRect b="5563" l="15381" r="13573" t="0"/>
          <a:stretch/>
        </p:blipFill>
        <p:spPr>
          <a:xfrm>
            <a:off x="8000491" y="0"/>
            <a:ext cx="4189922" cy="3572670"/>
          </a:xfrm>
          <a:prstGeom prst="rect">
            <a:avLst/>
          </a:prstGeom>
          <a:noFill/>
          <a:ln>
            <a:noFill/>
          </a:ln>
        </p:spPr>
      </p:pic>
      <p:pic>
        <p:nvPicPr>
          <p:cNvPr descr="Imagen relacionada" id="294" name="Google Shape;294;p40"/>
          <p:cNvPicPr preferRelativeResize="0"/>
          <p:nvPr/>
        </p:nvPicPr>
        <p:blipFill rotWithShape="1">
          <a:blip r:embed="rId8">
            <a:alphaModFix/>
          </a:blip>
          <a:srcRect b="0" l="0" r="0" t="0"/>
          <a:stretch/>
        </p:blipFill>
        <p:spPr>
          <a:xfrm>
            <a:off x="9595668" y="2643976"/>
            <a:ext cx="928694" cy="830642"/>
          </a:xfrm>
          <a:prstGeom prst="rect">
            <a:avLst/>
          </a:prstGeom>
          <a:noFill/>
          <a:ln>
            <a:noFill/>
          </a:ln>
        </p:spPr>
      </p:pic>
      <p:pic>
        <p:nvPicPr>
          <p:cNvPr descr="Resultado de imagen de castillo de san jose tienda" id="295" name="Google Shape;295;p40"/>
          <p:cNvPicPr preferRelativeResize="0"/>
          <p:nvPr/>
        </p:nvPicPr>
        <p:blipFill rotWithShape="1">
          <a:blip r:embed="rId9">
            <a:alphaModFix/>
          </a:blip>
          <a:srcRect b="0" l="0" r="0" t="0"/>
          <a:stretch/>
        </p:blipFill>
        <p:spPr>
          <a:xfrm>
            <a:off x="0" y="3572670"/>
            <a:ext cx="4166380" cy="3286918"/>
          </a:xfrm>
          <a:prstGeom prst="rect">
            <a:avLst/>
          </a:prstGeom>
          <a:noFill/>
          <a:ln>
            <a:noFill/>
          </a:ln>
        </p:spPr>
      </p:pic>
      <p:pic>
        <p:nvPicPr>
          <p:cNvPr id="296" name="Google Shape;296;p40"/>
          <p:cNvPicPr preferRelativeResize="0"/>
          <p:nvPr/>
        </p:nvPicPr>
        <p:blipFill rotWithShape="1">
          <a:blip r:embed="rId10">
            <a:alphaModFix/>
          </a:blip>
          <a:srcRect b="0" l="0" r="0" t="0"/>
          <a:stretch/>
        </p:blipFill>
        <p:spPr>
          <a:xfrm>
            <a:off x="2594744" y="5930124"/>
            <a:ext cx="1000124" cy="714380"/>
          </a:xfrm>
          <a:prstGeom prst="rect">
            <a:avLst/>
          </a:prstGeom>
          <a:noFill/>
          <a:ln>
            <a:noFill/>
          </a:ln>
        </p:spPr>
      </p:pic>
      <p:pic>
        <p:nvPicPr>
          <p:cNvPr descr="Resultado de imagen de tienda mirador del rio" id="297" name="Google Shape;297;p40"/>
          <p:cNvPicPr preferRelativeResize="0"/>
          <p:nvPr/>
        </p:nvPicPr>
        <p:blipFill rotWithShape="1">
          <a:blip r:embed="rId11">
            <a:alphaModFix/>
          </a:blip>
          <a:srcRect b="0" l="0" r="0" t="0"/>
          <a:stretch/>
        </p:blipFill>
        <p:spPr>
          <a:xfrm>
            <a:off x="4166380" y="3572670"/>
            <a:ext cx="3857652" cy="3286918"/>
          </a:xfrm>
          <a:prstGeom prst="rect">
            <a:avLst/>
          </a:prstGeom>
          <a:noFill/>
          <a:ln>
            <a:noFill/>
          </a:ln>
        </p:spPr>
      </p:pic>
      <p:pic>
        <p:nvPicPr>
          <p:cNvPr descr="Resultado de imagen de mirador del rio cact" id="298" name="Google Shape;298;p40"/>
          <p:cNvPicPr preferRelativeResize="0"/>
          <p:nvPr/>
        </p:nvPicPr>
        <p:blipFill rotWithShape="1">
          <a:blip r:embed="rId12">
            <a:alphaModFix/>
          </a:blip>
          <a:srcRect b="0" l="0" r="0" t="0"/>
          <a:stretch/>
        </p:blipFill>
        <p:spPr>
          <a:xfrm>
            <a:off x="5452264" y="5715810"/>
            <a:ext cx="1072340" cy="1072340"/>
          </a:xfrm>
          <a:prstGeom prst="rect">
            <a:avLst/>
          </a:prstGeom>
          <a:noFill/>
          <a:ln>
            <a:noFill/>
          </a:ln>
        </p:spPr>
      </p:pic>
      <p:pic>
        <p:nvPicPr>
          <p:cNvPr descr="Resultado de imagen de casa museo campesino tienda" id="299" name="Google Shape;299;p40"/>
          <p:cNvPicPr preferRelativeResize="0"/>
          <p:nvPr/>
        </p:nvPicPr>
        <p:blipFill rotWithShape="1">
          <a:blip r:embed="rId13">
            <a:alphaModFix/>
          </a:blip>
          <a:srcRect b="0" l="0" r="0" t="0"/>
          <a:stretch/>
        </p:blipFill>
        <p:spPr>
          <a:xfrm>
            <a:off x="9381354" y="5715810"/>
            <a:ext cx="1132393" cy="1078955"/>
          </a:xfrm>
          <a:prstGeom prst="rect">
            <a:avLst/>
          </a:prstGeom>
          <a:noFill/>
          <a:ln>
            <a:noFill/>
          </a:ln>
        </p:spPr>
      </p:pic>
      <p:sp>
        <p:nvSpPr>
          <p:cNvPr id="300" name="Google Shape;300;p40"/>
          <p:cNvSpPr/>
          <p:nvPr/>
        </p:nvSpPr>
        <p:spPr>
          <a:xfrm>
            <a:off x="0" y="0"/>
            <a:ext cx="12190413" cy="6859588"/>
          </a:xfrm>
          <a:prstGeom prst="rect">
            <a:avLst/>
          </a:prstGeom>
          <a:solidFill>
            <a:srgbClr val="F2F2F2">
              <a:alpha val="74901"/>
            </a:srgbClr>
          </a:solidFill>
          <a:ln cap="flat" cmpd="sng" w="19050">
            <a:solidFill>
              <a:srgbClr val="1C53B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100" u="none" cap="none" strike="noStrike">
              <a:solidFill>
                <a:schemeClr val="lt1"/>
              </a:solidFill>
              <a:latin typeface="Calibri"/>
              <a:ea typeface="Calibri"/>
              <a:cs typeface="Calibri"/>
              <a:sym typeface="Calibri"/>
            </a:endParaRPr>
          </a:p>
        </p:txBody>
      </p:sp>
      <p:sp>
        <p:nvSpPr>
          <p:cNvPr id="301" name="Google Shape;301;p4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302" name="Google Shape;302;p40"/>
          <p:cNvSpPr/>
          <p:nvPr/>
        </p:nvSpPr>
        <p:spPr>
          <a:xfrm>
            <a:off x="-262776" y="2858290"/>
            <a:ext cx="11519779" cy="1633407"/>
          </a:xfrm>
          <a:prstGeom prst="rect">
            <a:avLst/>
          </a:prstGeom>
          <a:noFill/>
          <a:ln>
            <a:noFill/>
          </a:ln>
        </p:spPr>
        <p:txBody>
          <a:bodyPr anchorCtr="0" anchor="t" bIns="54425" lIns="108850" spcFirstLastPara="1" rIns="108850" wrap="square" tIns="54425">
            <a:noAutofit/>
          </a:bodyPr>
          <a:lstStyle/>
          <a:p>
            <a:pPr indent="0" lvl="0" marL="0" marR="0" rtl="0" algn="ctr">
              <a:spcBef>
                <a:spcPts val="0"/>
              </a:spcBef>
              <a:spcAft>
                <a:spcPts val="0"/>
              </a:spcAft>
              <a:buNone/>
            </a:pPr>
            <a:r>
              <a:rPr b="0" i="0" lang="es-ES" sz="3300" u="none" cap="small" strike="noStrike">
                <a:solidFill>
                  <a:srgbClr val="20124D"/>
                </a:solidFill>
                <a:latin typeface="Calibri"/>
                <a:ea typeface="Calibri"/>
                <a:cs typeface="Calibri"/>
                <a:sym typeface="Calibri"/>
              </a:rPr>
              <a:t>Análisis de Resultados. Modelo de Escucha Tiendas</a:t>
            </a:r>
            <a:endParaRPr>
              <a:solidFill>
                <a:srgbClr val="20124D"/>
              </a:solidFill>
            </a:endParaRPr>
          </a:p>
          <a:p>
            <a:pPr indent="0" lvl="0" marL="0" marR="0" rtl="0" algn="ctr">
              <a:spcBef>
                <a:spcPts val="0"/>
              </a:spcBef>
              <a:spcAft>
                <a:spcPts val="0"/>
              </a:spcAft>
              <a:buNone/>
            </a:pPr>
            <a:r>
              <a:rPr b="1" i="0" lang="es-ES" sz="3300" u="none" cap="small" strike="noStrike">
                <a:solidFill>
                  <a:srgbClr val="20124D"/>
                </a:solidFill>
                <a:latin typeface="Calibri"/>
                <a:ea typeface="Calibri"/>
                <a:cs typeface="Calibri"/>
                <a:sym typeface="Calibri"/>
              </a:rPr>
              <a:t>Informe Operativo. Q</a:t>
            </a:r>
            <a:r>
              <a:rPr b="1" lang="es-ES" sz="3300" cap="small">
                <a:solidFill>
                  <a:srgbClr val="20124D"/>
                </a:solidFill>
                <a:latin typeface="Calibri"/>
                <a:ea typeface="Calibri"/>
                <a:cs typeface="Calibri"/>
                <a:sym typeface="Calibri"/>
              </a:rPr>
              <a:t>3</a:t>
            </a:r>
            <a:r>
              <a:rPr b="1" i="0" lang="es-ES" sz="3300" u="none" cap="small" strike="noStrike">
                <a:solidFill>
                  <a:srgbClr val="20124D"/>
                </a:solidFill>
                <a:latin typeface="Calibri"/>
                <a:ea typeface="Calibri"/>
                <a:cs typeface="Calibri"/>
                <a:sym typeface="Calibri"/>
              </a:rPr>
              <a:t> 202</a:t>
            </a:r>
            <a:r>
              <a:rPr b="1" lang="es-ES" sz="3300" cap="small">
                <a:solidFill>
                  <a:srgbClr val="20124D"/>
                </a:solidFill>
                <a:latin typeface="Calibri"/>
                <a:ea typeface="Calibri"/>
                <a:cs typeface="Calibri"/>
                <a:sym typeface="Calibri"/>
              </a:rPr>
              <a:t>3</a:t>
            </a:r>
            <a:endParaRPr>
              <a:solidFill>
                <a:srgbClr val="20124D"/>
              </a:solidFill>
            </a:endParaRPr>
          </a:p>
          <a:p>
            <a:pPr indent="0" lvl="0" marL="0" marR="0" rtl="0" algn="l">
              <a:spcBef>
                <a:spcPts val="0"/>
              </a:spcBef>
              <a:spcAft>
                <a:spcPts val="0"/>
              </a:spcAft>
              <a:buNone/>
            </a:pPr>
            <a:r>
              <a:rPr b="1" i="0" lang="es-ES" sz="3300" u="none" cap="small" strike="noStrike">
                <a:solidFill>
                  <a:srgbClr val="C00000"/>
                </a:solidFill>
                <a:latin typeface="Calibri"/>
                <a:ea typeface="Calibri"/>
                <a:cs typeface="Calibri"/>
                <a:sym typeface="Calibri"/>
              </a:rPr>
              <a:t>		</a:t>
            </a:r>
            <a:endParaRPr b="1" i="0" sz="2100" u="none" cap="small" strike="noStrike">
              <a:solidFill>
                <a:schemeClr val="dk1"/>
              </a:solidFill>
              <a:latin typeface="Calibri"/>
              <a:ea typeface="Calibri"/>
              <a:cs typeface="Calibri"/>
              <a:sym typeface="Calibri"/>
            </a:endParaRPr>
          </a:p>
        </p:txBody>
      </p:sp>
      <p:pic>
        <p:nvPicPr>
          <p:cNvPr id="303" name="Google Shape;303;p40"/>
          <p:cNvPicPr preferRelativeResize="0"/>
          <p:nvPr/>
        </p:nvPicPr>
        <p:blipFill rotWithShape="1">
          <a:blip r:embed="rId14">
            <a:alphaModFix/>
          </a:blip>
          <a:srcRect b="0" l="0" r="0" t="0"/>
          <a:stretch/>
        </p:blipFill>
        <p:spPr>
          <a:xfrm>
            <a:off x="5023636" y="3929860"/>
            <a:ext cx="2146935" cy="6438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pic>
        <p:nvPicPr>
          <p:cNvPr id="484" name="Google Shape;484;p49"/>
          <p:cNvPicPr preferRelativeResize="0"/>
          <p:nvPr/>
        </p:nvPicPr>
        <p:blipFill rotWithShape="1">
          <a:blip r:embed="rId3">
            <a:alphaModFix/>
          </a:blip>
          <a:srcRect b="0" l="0" r="0" t="0"/>
          <a:stretch/>
        </p:blipFill>
        <p:spPr>
          <a:xfrm>
            <a:off x="437545" y="1703915"/>
            <a:ext cx="654309" cy="654309"/>
          </a:xfrm>
          <a:prstGeom prst="rect">
            <a:avLst/>
          </a:prstGeom>
          <a:noFill/>
          <a:ln>
            <a:noFill/>
          </a:ln>
        </p:spPr>
      </p:pic>
      <p:sp>
        <p:nvSpPr>
          <p:cNvPr id="485" name="Google Shape;485;p49"/>
          <p:cNvSpPr txBox="1"/>
          <p:nvPr/>
        </p:nvSpPr>
        <p:spPr>
          <a:xfrm>
            <a:off x="49178" y="2429662"/>
            <a:ext cx="13311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Tamaño de la tienda</a:t>
            </a:r>
            <a:endParaRPr/>
          </a:p>
        </p:txBody>
      </p:sp>
      <p:grpSp>
        <p:nvGrpSpPr>
          <p:cNvPr id="486" name="Google Shape;486;p49"/>
          <p:cNvGrpSpPr/>
          <p:nvPr/>
        </p:nvGrpSpPr>
        <p:grpSpPr>
          <a:xfrm>
            <a:off x="5880892" y="1500968"/>
            <a:ext cx="1425515" cy="1512738"/>
            <a:chOff x="9370185" y="5063444"/>
            <a:chExt cx="1425515" cy="1584176"/>
          </a:xfrm>
        </p:grpSpPr>
        <p:pic>
          <p:nvPicPr>
            <p:cNvPr descr="Resultado de imagen de icono dependiente" id="487" name="Google Shape;487;p49"/>
            <p:cNvPicPr preferRelativeResize="0"/>
            <p:nvPr/>
          </p:nvPicPr>
          <p:blipFill rotWithShape="1">
            <a:blip r:embed="rId4">
              <a:alphaModFix/>
            </a:blip>
            <a:srcRect b="0" l="0" r="0" t="0"/>
            <a:stretch/>
          </p:blipFill>
          <p:spPr>
            <a:xfrm>
              <a:off x="9634075" y="5063444"/>
              <a:ext cx="897736" cy="897736"/>
            </a:xfrm>
            <a:prstGeom prst="rect">
              <a:avLst/>
            </a:prstGeom>
            <a:noFill/>
            <a:ln>
              <a:noFill/>
            </a:ln>
          </p:spPr>
        </p:pic>
        <p:sp>
          <p:nvSpPr>
            <p:cNvPr id="488" name="Google Shape;488;p49"/>
            <p:cNvSpPr txBox="1"/>
            <p:nvPr/>
          </p:nvSpPr>
          <p:spPr>
            <a:xfrm>
              <a:off x="9370185" y="6062845"/>
              <a:ext cx="142551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Ubicación de</a:t>
              </a:r>
              <a:r>
                <a:rPr b="1" i="0" lang="es-ES" sz="1600" u="none" cap="none" strike="noStrike">
                  <a:solidFill>
                    <a:srgbClr val="0070C0"/>
                  </a:solidFill>
                  <a:latin typeface="Quattrocento Sans"/>
                  <a:ea typeface="Quattrocento Sans"/>
                  <a:cs typeface="Quattrocento Sans"/>
                  <a:sym typeface="Quattrocento Sans"/>
                </a:rPr>
                <a:t> la tienda</a:t>
              </a:r>
              <a:endParaRPr b="1" i="0" sz="1600" u="none" cap="none" strike="noStrike">
                <a:solidFill>
                  <a:srgbClr val="0070C0"/>
                </a:solidFill>
                <a:latin typeface="Quattrocento Sans"/>
                <a:ea typeface="Quattrocento Sans"/>
                <a:cs typeface="Quattrocento Sans"/>
                <a:sym typeface="Quattrocento Sans"/>
              </a:endParaRPr>
            </a:p>
          </p:txBody>
        </p:sp>
      </p:grpSp>
      <p:sp>
        <p:nvSpPr>
          <p:cNvPr id="489" name="Google Shape;489;p49"/>
          <p:cNvSpPr txBox="1"/>
          <p:nvPr/>
        </p:nvSpPr>
        <p:spPr>
          <a:xfrm>
            <a:off x="330387" y="0"/>
            <a:ext cx="7132971"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00B050"/>
                </a:solidFill>
                <a:latin typeface="Quattrocento Sans"/>
                <a:ea typeface="Quattrocento Sans"/>
                <a:cs typeface="Quattrocento Sans"/>
                <a:sym typeface="Quattrocento Sans"/>
              </a:rPr>
              <a:t>Calidad percibida 🡪 INSTALACIONES</a:t>
            </a:r>
            <a:endParaRPr/>
          </a:p>
        </p:txBody>
      </p:sp>
      <p:sp>
        <p:nvSpPr>
          <p:cNvPr descr="Resultado de imagen de tamaño icono" id="490" name="Google Shape;490;p4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491" name="Google Shape;491;p49"/>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492" name="Google Shape;492;p49"/>
          <p:cNvSpPr/>
          <p:nvPr/>
        </p:nvSpPr>
        <p:spPr>
          <a:xfrm>
            <a:off x="460375" y="1603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493" name="Google Shape;493;p49"/>
          <p:cNvSpPr txBox="1"/>
          <p:nvPr>
            <p:ph idx="12" type="sldNum"/>
          </p:nvPr>
        </p:nvSpPr>
        <p:spPr>
          <a:xfrm>
            <a:off x="8611039"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grpSp>
        <p:nvGrpSpPr>
          <p:cNvPr id="494" name="Google Shape;494;p49"/>
          <p:cNvGrpSpPr/>
          <p:nvPr/>
        </p:nvGrpSpPr>
        <p:grpSpPr>
          <a:xfrm>
            <a:off x="94414" y="4111597"/>
            <a:ext cx="1425515" cy="1961403"/>
            <a:chOff x="4090250" y="3981142"/>
            <a:chExt cx="1425515" cy="1961403"/>
          </a:xfrm>
        </p:grpSpPr>
        <p:pic>
          <p:nvPicPr>
            <p:cNvPr id="495" name="Google Shape;495;p49"/>
            <p:cNvPicPr preferRelativeResize="0"/>
            <p:nvPr/>
          </p:nvPicPr>
          <p:blipFill rotWithShape="1">
            <a:blip r:embed="rId5">
              <a:alphaModFix/>
            </a:blip>
            <a:srcRect b="0" l="0" r="0" t="0"/>
            <a:stretch/>
          </p:blipFill>
          <p:spPr>
            <a:xfrm>
              <a:off x="4367014" y="3981142"/>
              <a:ext cx="873787" cy="873787"/>
            </a:xfrm>
            <a:prstGeom prst="rect">
              <a:avLst/>
            </a:prstGeom>
            <a:noFill/>
            <a:ln>
              <a:noFill/>
            </a:ln>
          </p:spPr>
        </p:pic>
        <p:sp>
          <p:nvSpPr>
            <p:cNvPr id="496" name="Google Shape;496;p49"/>
            <p:cNvSpPr txBox="1"/>
            <p:nvPr/>
          </p:nvSpPr>
          <p:spPr>
            <a:xfrm>
              <a:off x="4090250" y="4865327"/>
              <a:ext cx="1425515" cy="107721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Diseño y distribución</a:t>
              </a:r>
              <a:r>
                <a:rPr b="1" i="0" lang="es-ES" sz="1600" u="none" cap="none" strike="noStrike">
                  <a:solidFill>
                    <a:srgbClr val="0070C0"/>
                  </a:solidFill>
                  <a:latin typeface="Quattrocento Sans"/>
                  <a:ea typeface="Quattrocento Sans"/>
                  <a:cs typeface="Quattrocento Sans"/>
                  <a:sym typeface="Quattrocento Sans"/>
                </a:rPr>
                <a:t> interior de la tienda</a:t>
              </a:r>
              <a:endParaRPr b="1" i="0" sz="1600" u="none" cap="none" strike="noStrike">
                <a:solidFill>
                  <a:srgbClr val="0070C0"/>
                </a:solidFill>
                <a:latin typeface="Quattrocento Sans"/>
                <a:ea typeface="Quattrocento Sans"/>
                <a:cs typeface="Quattrocento Sans"/>
                <a:sym typeface="Quattrocento Sans"/>
              </a:endParaRPr>
            </a:p>
          </p:txBody>
        </p:sp>
      </p:grpSp>
      <p:grpSp>
        <p:nvGrpSpPr>
          <p:cNvPr id="497" name="Google Shape;497;p49"/>
          <p:cNvGrpSpPr/>
          <p:nvPr/>
        </p:nvGrpSpPr>
        <p:grpSpPr>
          <a:xfrm>
            <a:off x="5955575" y="4203072"/>
            <a:ext cx="1425515" cy="1584176"/>
            <a:chOff x="7470680" y="4006675"/>
            <a:chExt cx="1425515" cy="1584176"/>
          </a:xfrm>
        </p:grpSpPr>
        <p:grpSp>
          <p:nvGrpSpPr>
            <p:cNvPr id="498" name="Google Shape;498;p49"/>
            <p:cNvGrpSpPr/>
            <p:nvPr/>
          </p:nvGrpSpPr>
          <p:grpSpPr>
            <a:xfrm>
              <a:off x="7670353" y="4006675"/>
              <a:ext cx="1021589" cy="943228"/>
              <a:chOff x="623275" y="4704424"/>
              <a:chExt cx="1021589" cy="943228"/>
            </a:xfrm>
          </p:grpSpPr>
          <p:pic>
            <p:nvPicPr>
              <p:cNvPr id="499" name="Google Shape;499;p49"/>
              <p:cNvPicPr preferRelativeResize="0"/>
              <p:nvPr/>
            </p:nvPicPr>
            <p:blipFill rotWithShape="1">
              <a:blip r:embed="rId6">
                <a:alphaModFix/>
              </a:blip>
              <a:srcRect b="0" l="0" r="0" t="0"/>
              <a:stretch/>
            </p:blipFill>
            <p:spPr>
              <a:xfrm>
                <a:off x="623275" y="4704424"/>
                <a:ext cx="1021589" cy="943228"/>
              </a:xfrm>
              <a:prstGeom prst="rect">
                <a:avLst/>
              </a:prstGeom>
              <a:noFill/>
              <a:ln>
                <a:noFill/>
              </a:ln>
            </p:spPr>
          </p:pic>
          <p:pic>
            <p:nvPicPr>
              <p:cNvPr id="500" name="Google Shape;500;p49"/>
              <p:cNvPicPr preferRelativeResize="0"/>
              <p:nvPr/>
            </p:nvPicPr>
            <p:blipFill rotWithShape="1">
              <a:blip r:embed="rId7">
                <a:alphaModFix/>
              </a:blip>
              <a:srcRect b="10972" l="0" r="0" t="7332"/>
              <a:stretch/>
            </p:blipFill>
            <p:spPr>
              <a:xfrm>
                <a:off x="951682" y="5058909"/>
                <a:ext cx="351784" cy="342872"/>
              </a:xfrm>
              <a:prstGeom prst="rect">
                <a:avLst/>
              </a:prstGeom>
              <a:noFill/>
              <a:ln>
                <a:noFill/>
              </a:ln>
            </p:spPr>
          </p:pic>
        </p:grpSp>
        <p:sp>
          <p:nvSpPr>
            <p:cNvPr id="501" name="Google Shape;501;p49"/>
            <p:cNvSpPr txBox="1"/>
            <p:nvPr/>
          </p:nvSpPr>
          <p:spPr>
            <a:xfrm>
              <a:off x="7470680" y="5006076"/>
              <a:ext cx="142551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a:t>
              </a:r>
              <a:r>
                <a:rPr b="1" i="0" lang="es-ES" sz="1600" u="none" cap="none" strike="noStrike">
                  <a:solidFill>
                    <a:srgbClr val="0070C0"/>
                  </a:solidFill>
                  <a:latin typeface="Quattrocento Sans"/>
                  <a:ea typeface="Quattrocento Sans"/>
                  <a:cs typeface="Quattrocento Sans"/>
                  <a:sym typeface="Quattrocento Sans"/>
                </a:rPr>
                <a:t> de la tienda</a:t>
              </a:r>
              <a:endParaRPr b="1" i="0" sz="1600" u="none" cap="none" strike="noStrike">
                <a:solidFill>
                  <a:srgbClr val="0070C0"/>
                </a:solidFill>
                <a:latin typeface="Quattrocento Sans"/>
                <a:ea typeface="Quattrocento Sans"/>
                <a:cs typeface="Quattrocento Sans"/>
                <a:sym typeface="Quattrocento Sans"/>
              </a:endParaRPr>
            </a:p>
          </p:txBody>
        </p:sp>
      </p:grpSp>
      <p:sp>
        <p:nvSpPr>
          <p:cNvPr id="502" name="Google Shape;502;p49"/>
          <p:cNvSpPr txBox="1"/>
          <p:nvPr/>
        </p:nvSpPr>
        <p:spPr>
          <a:xfrm>
            <a:off x="98567" y="775154"/>
            <a:ext cx="11994900" cy="293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400"/>
              <a:buFont typeface="Noto Sans Symbols"/>
              <a:buNone/>
            </a:pPr>
            <a:r>
              <a:rPr b="1" lang="es-ES" sz="1400" u="none">
                <a:solidFill>
                  <a:srgbClr val="000000"/>
                </a:solidFill>
                <a:latin typeface="Quattrocento Sans"/>
                <a:ea typeface="Quattrocento Sans"/>
                <a:cs typeface="Quattrocento Sans"/>
                <a:sym typeface="Quattrocento Sans"/>
              </a:rPr>
              <a:t>  </a:t>
            </a:r>
            <a:r>
              <a:rPr b="1" lang="es-ES">
                <a:solidFill>
                  <a:schemeClr val="dk1"/>
                </a:solidFill>
                <a:latin typeface="Quattrocento Sans"/>
                <a:ea typeface="Quattrocento Sans"/>
                <a:cs typeface="Quattrocento Sans"/>
                <a:sym typeface="Quattrocento Sans"/>
              </a:rPr>
              <a:t>  </a:t>
            </a:r>
            <a:r>
              <a:rPr b="1" lang="es-ES">
                <a:latin typeface="Quattrocento Sans"/>
                <a:ea typeface="Quattrocento Sans"/>
                <a:cs typeface="Quattrocento Sans"/>
                <a:sym typeface="Quattrocento Sans"/>
              </a:rPr>
              <a:t>  Porcentaje en azul: </a:t>
            </a:r>
            <a:r>
              <a:rPr b="1" lang="es-ES">
                <a:solidFill>
                  <a:srgbClr val="0052DE"/>
                </a:solidFill>
                <a:latin typeface="Quattrocento Sans"/>
                <a:ea typeface="Quattrocento Sans"/>
                <a:cs typeface="Quattrocento Sans"/>
                <a:sym typeface="Quattrocento Sans"/>
              </a:rPr>
              <a:t>Valoraciones positivas (bien y muy bien)                      </a:t>
            </a:r>
            <a:r>
              <a:rPr b="1" lang="es-ES">
                <a:solidFill>
                  <a:schemeClr val="dk1"/>
                </a:solidFill>
                <a:latin typeface="Quattrocento Sans"/>
                <a:ea typeface="Quattrocento Sans"/>
                <a:cs typeface="Quattrocento Sans"/>
                <a:sym typeface="Quattrocento Sans"/>
              </a:rPr>
              <a:t>Media CACT ponderada               </a:t>
            </a:r>
            <a:endParaRPr b="1">
              <a:latin typeface="Quattrocento Sans"/>
              <a:ea typeface="Quattrocento Sans"/>
              <a:cs typeface="Quattrocento Sans"/>
              <a:sym typeface="Quattrocento Sans"/>
            </a:endParaRPr>
          </a:p>
          <a:p>
            <a:pPr indent="0" lvl="0" marL="0" marR="0" rtl="0" algn="l">
              <a:spcBef>
                <a:spcPts val="0"/>
              </a:spcBef>
              <a:spcAft>
                <a:spcPts val="0"/>
              </a:spcAft>
              <a:buClr>
                <a:srgbClr val="000000"/>
              </a:buClr>
              <a:buSzPts val="1400"/>
              <a:buFont typeface="Noto Sans Symbols"/>
              <a:buNone/>
            </a:pPr>
            <a:r>
              <a:t/>
            </a:r>
            <a:endParaRPr b="1">
              <a:solidFill>
                <a:schemeClr val="dk1"/>
              </a:solidFill>
              <a:latin typeface="Quattrocento Sans"/>
              <a:ea typeface="Quattrocento Sans"/>
              <a:cs typeface="Quattrocento Sans"/>
              <a:sym typeface="Quattrocento Sans"/>
            </a:endParaRPr>
          </a:p>
        </p:txBody>
      </p:sp>
      <p:pic>
        <p:nvPicPr>
          <p:cNvPr id="503" name="Google Shape;503;p49" title="Gráfico"/>
          <p:cNvPicPr preferRelativeResize="0"/>
          <p:nvPr/>
        </p:nvPicPr>
        <p:blipFill>
          <a:blip r:embed="rId8">
            <a:alphaModFix/>
          </a:blip>
          <a:stretch>
            <a:fillRect/>
          </a:stretch>
        </p:blipFill>
        <p:spPr>
          <a:xfrm>
            <a:off x="1278070" y="1114919"/>
            <a:ext cx="4416611" cy="2734550"/>
          </a:xfrm>
          <a:prstGeom prst="rect">
            <a:avLst/>
          </a:prstGeom>
          <a:noFill/>
          <a:ln>
            <a:noFill/>
          </a:ln>
        </p:spPr>
      </p:pic>
      <p:pic>
        <p:nvPicPr>
          <p:cNvPr id="504" name="Google Shape;504;p49" title="Gráfico"/>
          <p:cNvPicPr preferRelativeResize="0"/>
          <p:nvPr/>
        </p:nvPicPr>
        <p:blipFill>
          <a:blip r:embed="rId9">
            <a:alphaModFix/>
          </a:blip>
          <a:stretch>
            <a:fillRect/>
          </a:stretch>
        </p:blipFill>
        <p:spPr>
          <a:xfrm>
            <a:off x="7458807" y="1114919"/>
            <a:ext cx="4425513" cy="2734168"/>
          </a:xfrm>
          <a:prstGeom prst="rect">
            <a:avLst/>
          </a:prstGeom>
          <a:noFill/>
          <a:ln>
            <a:noFill/>
          </a:ln>
        </p:spPr>
      </p:pic>
      <p:pic>
        <p:nvPicPr>
          <p:cNvPr id="505" name="Google Shape;505;p49" title="Gráfico"/>
          <p:cNvPicPr preferRelativeResize="0"/>
          <p:nvPr/>
        </p:nvPicPr>
        <p:blipFill>
          <a:blip r:embed="rId10">
            <a:alphaModFix/>
          </a:blip>
          <a:stretch>
            <a:fillRect/>
          </a:stretch>
        </p:blipFill>
        <p:spPr>
          <a:xfrm>
            <a:off x="1380301" y="3854276"/>
            <a:ext cx="4425524" cy="2744063"/>
          </a:xfrm>
          <a:prstGeom prst="rect">
            <a:avLst/>
          </a:prstGeom>
          <a:noFill/>
          <a:ln>
            <a:noFill/>
          </a:ln>
        </p:spPr>
      </p:pic>
      <p:pic>
        <p:nvPicPr>
          <p:cNvPr id="506" name="Google Shape;506;p49" title="Gráfico"/>
          <p:cNvPicPr preferRelativeResize="0"/>
          <p:nvPr/>
        </p:nvPicPr>
        <p:blipFill>
          <a:blip r:embed="rId11">
            <a:alphaModFix/>
          </a:blip>
          <a:stretch>
            <a:fillRect/>
          </a:stretch>
        </p:blipFill>
        <p:spPr>
          <a:xfrm>
            <a:off x="7774812" y="3895497"/>
            <a:ext cx="4187599" cy="2584241"/>
          </a:xfrm>
          <a:prstGeom prst="rect">
            <a:avLst/>
          </a:prstGeom>
          <a:noFill/>
          <a:ln>
            <a:noFill/>
          </a:ln>
        </p:spPr>
      </p:pic>
      <p:cxnSp>
        <p:nvCxnSpPr>
          <p:cNvPr id="507" name="Google Shape;507;p49"/>
          <p:cNvCxnSpPr/>
          <p:nvPr/>
        </p:nvCxnSpPr>
        <p:spPr>
          <a:xfrm>
            <a:off x="5360836" y="815796"/>
            <a:ext cx="341400" cy="0"/>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50"/>
          <p:cNvSpPr txBox="1"/>
          <p:nvPr/>
        </p:nvSpPr>
        <p:spPr>
          <a:xfrm>
            <a:off x="330375" y="0"/>
            <a:ext cx="74445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FF9900"/>
                </a:solidFill>
                <a:latin typeface="Quattrocento Sans"/>
                <a:ea typeface="Quattrocento Sans"/>
                <a:cs typeface="Quattrocento Sans"/>
                <a:sym typeface="Quattrocento Sans"/>
              </a:rPr>
              <a:t>PRODUCTOS🡪 comprados en la red CACT</a:t>
            </a:r>
            <a:endParaRPr>
              <a:solidFill>
                <a:srgbClr val="FF9900"/>
              </a:solidFill>
            </a:endParaRPr>
          </a:p>
        </p:txBody>
      </p:sp>
      <p:sp>
        <p:nvSpPr>
          <p:cNvPr descr="Resultado de imagen de tamaño icono" id="514" name="Google Shape;514;p50"/>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15" name="Google Shape;515;p50"/>
          <p:cNvSpPr/>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16" name="Google Shape;516;p50"/>
          <p:cNvSpPr/>
          <p:nvPr/>
        </p:nvSpPr>
        <p:spPr>
          <a:xfrm>
            <a:off x="460375" y="1603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517" name="Google Shape;517;p50"/>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pic>
        <p:nvPicPr>
          <p:cNvPr id="518" name="Google Shape;518;p50"/>
          <p:cNvPicPr preferRelativeResize="0"/>
          <p:nvPr/>
        </p:nvPicPr>
        <p:blipFill rotWithShape="1">
          <a:blip r:embed="rId3">
            <a:alphaModFix/>
          </a:blip>
          <a:srcRect b="0" l="0" r="0" t="0"/>
          <a:stretch/>
        </p:blipFill>
        <p:spPr>
          <a:xfrm>
            <a:off x="9883903" y="653685"/>
            <a:ext cx="873787" cy="873787"/>
          </a:xfrm>
          <a:prstGeom prst="rect">
            <a:avLst/>
          </a:prstGeom>
          <a:noFill/>
          <a:ln>
            <a:noFill/>
          </a:ln>
        </p:spPr>
      </p:pic>
      <p:pic>
        <p:nvPicPr>
          <p:cNvPr id="519" name="Google Shape;519;p50" title="Gráfico"/>
          <p:cNvPicPr preferRelativeResize="0"/>
          <p:nvPr/>
        </p:nvPicPr>
        <p:blipFill>
          <a:blip r:embed="rId4">
            <a:alphaModFix/>
          </a:blip>
          <a:stretch>
            <a:fillRect/>
          </a:stretch>
        </p:blipFill>
        <p:spPr>
          <a:xfrm>
            <a:off x="460375" y="1328850"/>
            <a:ext cx="8065324" cy="4983757"/>
          </a:xfrm>
          <a:prstGeom prst="rect">
            <a:avLst/>
          </a:prstGeom>
          <a:noFill/>
          <a:ln>
            <a:noFill/>
          </a:ln>
        </p:spPr>
      </p:pic>
      <p:sp>
        <p:nvSpPr>
          <p:cNvPr id="520" name="Google Shape;520;p50"/>
          <p:cNvSpPr txBox="1"/>
          <p:nvPr/>
        </p:nvSpPr>
        <p:spPr>
          <a:xfrm>
            <a:off x="8557568" y="2173739"/>
            <a:ext cx="3526500" cy="130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El producto más demandado en nuestras tiendas en general (de los participantes en el cuestionario) son los</a:t>
            </a:r>
            <a:r>
              <a:rPr b="1" lang="es-ES" sz="1600">
                <a:solidFill>
                  <a:schemeClr val="dk1"/>
                </a:solidFill>
                <a:latin typeface="Quattrocento Sans"/>
                <a:ea typeface="Quattrocento Sans"/>
                <a:cs typeface="Quattrocento Sans"/>
                <a:sym typeface="Quattrocento Sans"/>
              </a:rPr>
              <a:t> imanes/ llaveros (25%).</a:t>
            </a:r>
            <a:endParaRPr b="1" sz="1600">
              <a:solidFill>
                <a:schemeClr val="dk1"/>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De los clasificados el menos demandado es la </a:t>
            </a:r>
            <a:r>
              <a:rPr b="1" lang="es-ES" sz="1600">
                <a:solidFill>
                  <a:schemeClr val="dk1"/>
                </a:solidFill>
                <a:latin typeface="Quattrocento Sans"/>
                <a:ea typeface="Quattrocento Sans"/>
                <a:cs typeface="Quattrocento Sans"/>
                <a:sym typeface="Quattrocento Sans"/>
              </a:rPr>
              <a:t>cosmética/perfumería (6%).</a:t>
            </a:r>
            <a:endParaRPr b="1" sz="1600">
              <a:solidFill>
                <a:schemeClr val="dk1"/>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En “otros” hay un 10% de artículos no clasificados,</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51"/>
          <p:cNvSpPr txBox="1"/>
          <p:nvPr/>
        </p:nvSpPr>
        <p:spPr>
          <a:xfrm>
            <a:off x="330375" y="0"/>
            <a:ext cx="74445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FF9900"/>
                </a:solidFill>
                <a:latin typeface="Quattrocento Sans"/>
                <a:ea typeface="Quattrocento Sans"/>
                <a:cs typeface="Quattrocento Sans"/>
                <a:sym typeface="Quattrocento Sans"/>
              </a:rPr>
              <a:t>PRODUCTOS🡪</a:t>
            </a:r>
            <a:r>
              <a:rPr b="1" lang="es-ES" sz="3200">
                <a:solidFill>
                  <a:srgbClr val="00B050"/>
                </a:solidFill>
                <a:latin typeface="Quattrocento Sans"/>
                <a:ea typeface="Quattrocento Sans"/>
                <a:cs typeface="Quattrocento Sans"/>
                <a:sym typeface="Quattrocento Sans"/>
              </a:rPr>
              <a:t> </a:t>
            </a:r>
            <a:r>
              <a:rPr b="1" lang="es-ES" sz="3200">
                <a:solidFill>
                  <a:srgbClr val="FF9900"/>
                </a:solidFill>
                <a:latin typeface="Quattrocento Sans"/>
                <a:ea typeface="Quattrocento Sans"/>
                <a:cs typeface="Quattrocento Sans"/>
                <a:sym typeface="Quattrocento Sans"/>
              </a:rPr>
              <a:t>comprados en la red CACT</a:t>
            </a:r>
            <a:endParaRPr/>
          </a:p>
        </p:txBody>
      </p:sp>
      <p:sp>
        <p:nvSpPr>
          <p:cNvPr descr="Resultado de imagen de tamaño icono" id="527" name="Google Shape;527;p51"/>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28" name="Google Shape;528;p51"/>
          <p:cNvSpPr/>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29" name="Google Shape;529;p51"/>
          <p:cNvSpPr/>
          <p:nvPr/>
        </p:nvSpPr>
        <p:spPr>
          <a:xfrm>
            <a:off x="460375" y="1603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530" name="Google Shape;530;p51"/>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pic>
        <p:nvPicPr>
          <p:cNvPr id="531" name="Google Shape;531;p51"/>
          <p:cNvPicPr preferRelativeResize="0"/>
          <p:nvPr/>
        </p:nvPicPr>
        <p:blipFill rotWithShape="1">
          <a:blip r:embed="rId3">
            <a:alphaModFix/>
          </a:blip>
          <a:srcRect b="0" l="0" r="0" t="0"/>
          <a:stretch/>
        </p:blipFill>
        <p:spPr>
          <a:xfrm>
            <a:off x="9883903" y="653685"/>
            <a:ext cx="873787" cy="873787"/>
          </a:xfrm>
          <a:prstGeom prst="rect">
            <a:avLst/>
          </a:prstGeom>
          <a:noFill/>
          <a:ln>
            <a:noFill/>
          </a:ln>
        </p:spPr>
      </p:pic>
      <p:pic>
        <p:nvPicPr>
          <p:cNvPr id="532" name="Google Shape;532;p51" title="Gráfico"/>
          <p:cNvPicPr preferRelativeResize="0"/>
          <p:nvPr/>
        </p:nvPicPr>
        <p:blipFill>
          <a:blip r:embed="rId4">
            <a:alphaModFix/>
          </a:blip>
          <a:stretch>
            <a:fillRect/>
          </a:stretch>
        </p:blipFill>
        <p:spPr>
          <a:xfrm>
            <a:off x="460375" y="1326475"/>
            <a:ext cx="8040726" cy="4978551"/>
          </a:xfrm>
          <a:prstGeom prst="rect">
            <a:avLst/>
          </a:prstGeom>
          <a:noFill/>
          <a:ln>
            <a:noFill/>
          </a:ln>
        </p:spPr>
      </p:pic>
      <p:sp>
        <p:nvSpPr>
          <p:cNvPr id="533" name="Google Shape;533;p51"/>
          <p:cNvSpPr txBox="1"/>
          <p:nvPr/>
        </p:nvSpPr>
        <p:spPr>
          <a:xfrm>
            <a:off x="8557568" y="2173739"/>
            <a:ext cx="3526500" cy="130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Los productos más demandados por los clientes encuestados, según centro, son:</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lang="es-ES" sz="1600">
                <a:solidFill>
                  <a:schemeClr val="dk1"/>
                </a:solidFill>
                <a:latin typeface="Quattrocento Sans"/>
                <a:ea typeface="Quattrocento Sans"/>
                <a:cs typeface="Quattrocento Sans"/>
                <a:sym typeface="Quattrocento Sans"/>
              </a:rPr>
              <a:t>JA</a:t>
            </a:r>
            <a:r>
              <a:rPr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joyería/bisutería</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(20.0%)</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lang="es-ES" sz="1600">
                <a:solidFill>
                  <a:schemeClr val="dk1"/>
                </a:solidFill>
                <a:latin typeface="Quattrocento Sans"/>
                <a:ea typeface="Quattrocento Sans"/>
                <a:cs typeface="Quattrocento Sans"/>
                <a:sym typeface="Quattrocento Sans"/>
              </a:rPr>
              <a:t>MF</a:t>
            </a:r>
            <a:r>
              <a:rPr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imanes/llaveros</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(23.2% cada uno)</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lang="es-ES" sz="1600">
                <a:solidFill>
                  <a:schemeClr val="dk1"/>
                </a:solidFill>
                <a:latin typeface="Quattrocento Sans"/>
                <a:ea typeface="Quattrocento Sans"/>
                <a:cs typeface="Quattrocento Sans"/>
                <a:sym typeface="Quattrocento Sans"/>
              </a:rPr>
              <a:t>MR:</a:t>
            </a:r>
            <a:r>
              <a:rPr lang="es-ES" sz="1600">
                <a:solidFill>
                  <a:schemeClr val="dk1"/>
                </a:solidFill>
                <a:latin typeface="Quattrocento Sans"/>
                <a:ea typeface="Quattrocento Sans"/>
                <a:cs typeface="Quattrocento Sans"/>
                <a:sym typeface="Quattrocento Sans"/>
              </a:rPr>
              <a:t> i</a:t>
            </a:r>
            <a:r>
              <a:rPr lang="es-ES" sz="1600">
                <a:solidFill>
                  <a:schemeClr val="dk1"/>
                </a:solidFill>
                <a:latin typeface="Quattrocento Sans"/>
                <a:ea typeface="Quattrocento Sans"/>
                <a:cs typeface="Quattrocento Sans"/>
                <a:sym typeface="Quattrocento Sans"/>
              </a:rPr>
              <a:t>mán/llavero </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(26.0%) </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lang="es-ES" sz="1600">
                <a:solidFill>
                  <a:schemeClr val="dk1"/>
                </a:solidFill>
                <a:latin typeface="Quattrocento Sans"/>
                <a:ea typeface="Quattrocento Sans"/>
                <a:cs typeface="Quattrocento Sans"/>
                <a:sym typeface="Quattrocento Sans"/>
              </a:rPr>
              <a:t>MC</a:t>
            </a:r>
            <a:r>
              <a:rPr lang="es-ES" sz="1600">
                <a:solidFill>
                  <a:schemeClr val="dk1"/>
                </a:solidFill>
                <a:latin typeface="Quattrocento Sans"/>
                <a:ea typeface="Quattrocento Sans"/>
                <a:cs typeface="Quattrocento Sans"/>
                <a:sym typeface="Quattrocento Sans"/>
              </a:rPr>
              <a:t>: librería/papelería </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(41.2%)</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lang="es-ES" sz="1600">
                <a:solidFill>
                  <a:schemeClr val="dk1"/>
                </a:solidFill>
                <a:latin typeface="Quattrocento Sans"/>
                <a:ea typeface="Quattrocento Sans"/>
                <a:cs typeface="Quattrocento Sans"/>
                <a:sym typeface="Quattrocento Sans"/>
              </a:rPr>
              <a:t>JC</a:t>
            </a:r>
            <a:r>
              <a:rPr lang="es-ES" sz="1600">
                <a:solidFill>
                  <a:schemeClr val="dk1"/>
                </a:solidFill>
                <a:latin typeface="Quattrocento Sans"/>
                <a:ea typeface="Quattrocento Sans"/>
                <a:cs typeface="Quattrocento Sans"/>
                <a:sym typeface="Quattrocento Sans"/>
              </a:rPr>
              <a:t>: imanes/llaveros</a:t>
            </a:r>
            <a:r>
              <a:rPr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 </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(32.4%)</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52"/>
          <p:cNvSpPr txBox="1"/>
          <p:nvPr/>
        </p:nvSpPr>
        <p:spPr>
          <a:xfrm>
            <a:off x="330375" y="0"/>
            <a:ext cx="88875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9900FF"/>
                </a:solidFill>
                <a:latin typeface="Quattrocento Sans"/>
                <a:ea typeface="Quattrocento Sans"/>
                <a:cs typeface="Quattrocento Sans"/>
                <a:sym typeface="Quattrocento Sans"/>
              </a:rPr>
              <a:t>NACIONALIDAD</a:t>
            </a:r>
            <a:r>
              <a:rPr b="1" lang="es-ES" sz="3200">
                <a:solidFill>
                  <a:srgbClr val="9900FF"/>
                </a:solidFill>
                <a:latin typeface="Quattrocento Sans"/>
                <a:ea typeface="Quattrocento Sans"/>
                <a:cs typeface="Quattrocento Sans"/>
                <a:sym typeface="Quattrocento Sans"/>
              </a:rPr>
              <a:t>🡪 clientes de las tiendas </a:t>
            </a:r>
            <a:endParaRPr>
              <a:solidFill>
                <a:srgbClr val="9900FF"/>
              </a:solidFill>
            </a:endParaRPr>
          </a:p>
        </p:txBody>
      </p:sp>
      <p:sp>
        <p:nvSpPr>
          <p:cNvPr descr="Resultado de imagen de tamaño icono" id="540" name="Google Shape;540;p52"/>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41" name="Google Shape;541;p52"/>
          <p:cNvSpPr/>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42" name="Google Shape;542;p52"/>
          <p:cNvSpPr/>
          <p:nvPr/>
        </p:nvSpPr>
        <p:spPr>
          <a:xfrm>
            <a:off x="460375" y="1603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543" name="Google Shape;543;p52"/>
          <p:cNvSpPr txBox="1"/>
          <p:nvPr>
            <p:ph idx="12" type="sldNum"/>
          </p:nvPr>
        </p:nvSpPr>
        <p:spPr>
          <a:xfrm>
            <a:off x="8750364" y="6459093"/>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pic>
        <p:nvPicPr>
          <p:cNvPr id="544" name="Google Shape;544;p52" title="Gráfico"/>
          <p:cNvPicPr preferRelativeResize="0"/>
          <p:nvPr/>
        </p:nvPicPr>
        <p:blipFill>
          <a:blip r:embed="rId3">
            <a:alphaModFix/>
          </a:blip>
          <a:stretch>
            <a:fillRect/>
          </a:stretch>
        </p:blipFill>
        <p:spPr>
          <a:xfrm>
            <a:off x="1756925" y="1016187"/>
            <a:ext cx="8676551" cy="5369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53"/>
          <p:cNvSpPr txBox="1"/>
          <p:nvPr/>
        </p:nvSpPr>
        <p:spPr>
          <a:xfrm>
            <a:off x="330375" y="0"/>
            <a:ext cx="88875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9900FF"/>
                </a:solidFill>
                <a:latin typeface="Quattrocento Sans"/>
                <a:ea typeface="Quattrocento Sans"/>
                <a:cs typeface="Quattrocento Sans"/>
                <a:sym typeface="Quattrocento Sans"/>
              </a:rPr>
              <a:t>NACIONALIDAD🡪 clientes de las tiendas </a:t>
            </a:r>
            <a:endParaRPr>
              <a:solidFill>
                <a:srgbClr val="9900FF"/>
              </a:solidFill>
            </a:endParaRPr>
          </a:p>
        </p:txBody>
      </p:sp>
      <p:sp>
        <p:nvSpPr>
          <p:cNvPr descr="Resultado de imagen de tamaño icono" id="551" name="Google Shape;551;p53"/>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52" name="Google Shape;552;p53"/>
          <p:cNvSpPr/>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53" name="Google Shape;553;p53"/>
          <p:cNvSpPr/>
          <p:nvPr/>
        </p:nvSpPr>
        <p:spPr>
          <a:xfrm>
            <a:off x="460375" y="1603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554" name="Google Shape;554;p53"/>
          <p:cNvSpPr txBox="1"/>
          <p:nvPr>
            <p:ph idx="12" type="sldNum"/>
          </p:nvPr>
        </p:nvSpPr>
        <p:spPr>
          <a:xfrm>
            <a:off x="8658464" y="6336843"/>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pic>
        <p:nvPicPr>
          <p:cNvPr id="555" name="Google Shape;555;p53" title="Gráfico"/>
          <p:cNvPicPr preferRelativeResize="0"/>
          <p:nvPr/>
        </p:nvPicPr>
        <p:blipFill>
          <a:blip r:embed="rId3">
            <a:alphaModFix/>
          </a:blip>
          <a:stretch>
            <a:fillRect/>
          </a:stretch>
        </p:blipFill>
        <p:spPr>
          <a:xfrm>
            <a:off x="1941113" y="1044613"/>
            <a:ext cx="8308181" cy="513635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54"/>
          <p:cNvSpPr/>
          <p:nvPr/>
        </p:nvSpPr>
        <p:spPr>
          <a:xfrm>
            <a:off x="0" y="0"/>
            <a:ext cx="12190413" cy="3645868"/>
          </a:xfrm>
          <a:prstGeom prst="rect">
            <a:avLst/>
          </a:prstGeom>
          <a:gradFill>
            <a:gsLst>
              <a:gs pos="0">
                <a:srgbClr val="3F3F3F"/>
              </a:gs>
              <a:gs pos="100000">
                <a:srgbClr val="606060"/>
              </a:gs>
            </a:gsLst>
            <a:path path="circle">
              <a:fillToRect b="50%" l="50%" r="50%" t="50%"/>
            </a:path>
            <a:tileRect/>
          </a:gradFill>
          <a:ln>
            <a:noFill/>
          </a:ln>
          <a:effectLst>
            <a:outerShdw blurRad="50800" rotWithShape="0" dir="5040000" dist="25400">
              <a:srgbClr val="000000">
                <a:alpha val="43921"/>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561" name="Google Shape;561;p54"/>
          <p:cNvSpPr txBox="1"/>
          <p:nvPr/>
        </p:nvSpPr>
        <p:spPr>
          <a:xfrm>
            <a:off x="442578" y="4077866"/>
            <a:ext cx="11305256" cy="831381"/>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2400"/>
              <a:buFont typeface="Noto Sans Symbols"/>
              <a:buNone/>
            </a:pPr>
            <a:r>
              <a:rPr lang="es-ES" sz="2400">
                <a:solidFill>
                  <a:srgbClr val="888888"/>
                </a:solidFill>
                <a:latin typeface="Quattrocento Sans"/>
                <a:ea typeface="Quattrocento Sans"/>
                <a:cs typeface="Quattrocento Sans"/>
                <a:sym typeface="Quattrocento Sans"/>
              </a:rPr>
              <a:t>Principales conclusiones y recomendaciones.</a:t>
            </a:r>
            <a:endParaRPr/>
          </a:p>
        </p:txBody>
      </p:sp>
      <p:sp>
        <p:nvSpPr>
          <p:cNvPr id="562" name="Google Shape;562;p54"/>
          <p:cNvSpPr txBox="1"/>
          <p:nvPr/>
        </p:nvSpPr>
        <p:spPr>
          <a:xfrm>
            <a:off x="323889" y="1998133"/>
            <a:ext cx="10019789" cy="14160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lt1"/>
              </a:buClr>
              <a:buSzPts val="4800"/>
              <a:buFont typeface="Quattrocento Sans"/>
              <a:buNone/>
            </a:pPr>
            <a:r>
              <a:rPr b="1" lang="es-ES" sz="4800">
                <a:solidFill>
                  <a:schemeClr val="lt1"/>
                </a:solidFill>
                <a:latin typeface="Quattrocento Sans"/>
                <a:ea typeface="Quattrocento Sans"/>
                <a:cs typeface="Quattrocento Sans"/>
                <a:sym typeface="Quattrocento Sans"/>
              </a:rPr>
              <a:t>Conclusiones y Recomendaciones</a:t>
            </a:r>
            <a:endParaRPr b="1" sz="4800">
              <a:solidFill>
                <a:srgbClr val="FFFFFF"/>
              </a:solidFill>
              <a:latin typeface="Quattrocento Sans"/>
              <a:ea typeface="Quattrocento Sans"/>
              <a:cs typeface="Quattrocento Sans"/>
              <a:sym typeface="Quattrocento Sans"/>
            </a:endParaRPr>
          </a:p>
        </p:txBody>
      </p:sp>
      <p:sp>
        <p:nvSpPr>
          <p:cNvPr id="563" name="Google Shape;563;p5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55"/>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570" name="Google Shape;570;p55"/>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71" name="Google Shape;571;p55"/>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572" name="Google Shape;572;p55"/>
          <p:cNvSpPr txBox="1"/>
          <p:nvPr/>
        </p:nvSpPr>
        <p:spPr>
          <a:xfrm>
            <a:off x="370825" y="633925"/>
            <a:ext cx="5238000" cy="57375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marR="0" rtl="0" algn="just">
              <a:spcBef>
                <a:spcPts val="0"/>
              </a:spcBef>
              <a:spcAft>
                <a:spcPts val="0"/>
              </a:spcAft>
              <a:buNone/>
            </a:pPr>
            <a:r>
              <a:rPr lang="es-ES" sz="1700">
                <a:solidFill>
                  <a:srgbClr val="000000"/>
                </a:solidFill>
                <a:latin typeface="Calibri"/>
                <a:ea typeface="Calibri"/>
                <a:cs typeface="Calibri"/>
                <a:sym typeface="Calibri"/>
              </a:rPr>
              <a:t>Las conclusiones que se exponen a continuación están descritas en base a los resultados del conjunto de CACT: </a:t>
            </a:r>
            <a:endParaRPr sz="1700">
              <a:solidFill>
                <a:srgbClr val="000000"/>
              </a:solidFill>
              <a:latin typeface="Calibri"/>
              <a:ea typeface="Calibri"/>
              <a:cs typeface="Calibri"/>
              <a:sym typeface="Calibri"/>
            </a:endParaRPr>
          </a:p>
          <a:p>
            <a:pPr indent="0" lvl="0" marL="0" marR="0" rtl="0" algn="just">
              <a:spcBef>
                <a:spcPts val="0"/>
              </a:spcBef>
              <a:spcAft>
                <a:spcPts val="0"/>
              </a:spcAft>
              <a:buNone/>
            </a:pPr>
            <a:r>
              <a:t/>
            </a:r>
            <a:endParaRPr sz="1700">
              <a:solidFill>
                <a:srgbClr val="000000"/>
              </a:solidFill>
              <a:latin typeface="Calibri"/>
              <a:ea typeface="Calibri"/>
              <a:cs typeface="Calibri"/>
              <a:sym typeface="Calibri"/>
            </a:endParaRPr>
          </a:p>
          <a:p>
            <a:pPr indent="-450820" lvl="0" marL="457170" marR="0" rtl="0" algn="just">
              <a:spcBef>
                <a:spcPts val="0"/>
              </a:spcBef>
              <a:spcAft>
                <a:spcPts val="0"/>
              </a:spcAft>
              <a:buSzPts val="1900"/>
              <a:buFont typeface="Calibri"/>
              <a:buChar char="❏"/>
            </a:pPr>
            <a:r>
              <a:rPr lang="es-ES" sz="1900">
                <a:latin typeface="Calibri"/>
                <a:ea typeface="Calibri"/>
                <a:cs typeface="Calibri"/>
                <a:sym typeface="Calibri"/>
              </a:rPr>
              <a:t>El nivel de </a:t>
            </a:r>
            <a:r>
              <a:rPr b="1" lang="es-ES" sz="1900">
                <a:latin typeface="Calibri"/>
                <a:ea typeface="Calibri"/>
                <a:cs typeface="Calibri"/>
                <a:sym typeface="Calibri"/>
              </a:rPr>
              <a:t>promotores y NPS aumentan</a:t>
            </a:r>
            <a:r>
              <a:rPr lang="es-ES" sz="1900">
                <a:latin typeface="Calibri"/>
                <a:ea typeface="Calibri"/>
                <a:cs typeface="Calibri"/>
                <a:sym typeface="Calibri"/>
              </a:rPr>
              <a:t> respecto al trimestre equivalente:</a:t>
            </a:r>
            <a:endParaRPr sz="1900">
              <a:solidFill>
                <a:srgbClr val="000000"/>
              </a:solidFill>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rPr b="1" lang="es-ES" sz="1900">
                <a:solidFill>
                  <a:srgbClr val="4A86E8"/>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573" name="Google Shape;573;p55"/>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74" name="Google Shape;574;p55"/>
          <p:cNvSpPr txBox="1"/>
          <p:nvPr/>
        </p:nvSpPr>
        <p:spPr>
          <a:xfrm>
            <a:off x="5950150" y="633925"/>
            <a:ext cx="5238000" cy="57375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450820" lvl="0" marL="457170" marR="0" rtl="0" algn="just">
              <a:spcBef>
                <a:spcPts val="0"/>
              </a:spcBef>
              <a:spcAft>
                <a:spcPts val="0"/>
              </a:spcAft>
              <a:buSzPts val="1900"/>
              <a:buFont typeface="Calibri"/>
              <a:buChar char="❏"/>
            </a:pPr>
            <a:r>
              <a:rPr lang="es-ES" sz="1900">
                <a:latin typeface="Calibri"/>
                <a:ea typeface="Calibri"/>
                <a:cs typeface="Calibri"/>
                <a:sym typeface="Calibri"/>
              </a:rPr>
              <a:t>El índice en relación a las </a:t>
            </a:r>
            <a:r>
              <a:rPr lang="es-ES" sz="1900">
                <a:latin typeface="Calibri"/>
                <a:ea typeface="Calibri"/>
                <a:cs typeface="Calibri"/>
                <a:sym typeface="Calibri"/>
              </a:rPr>
              <a:t> </a:t>
            </a:r>
            <a:r>
              <a:rPr b="1" lang="es-ES" sz="1900">
                <a:latin typeface="Calibri"/>
                <a:ea typeface="Calibri"/>
                <a:cs typeface="Calibri"/>
                <a:sym typeface="Calibri"/>
              </a:rPr>
              <a:t>expectativas </a:t>
            </a:r>
            <a:r>
              <a:rPr lang="es-ES" sz="1900">
                <a:latin typeface="Calibri"/>
                <a:ea typeface="Calibri"/>
                <a:cs typeface="Calibri"/>
                <a:sym typeface="Calibri"/>
              </a:rPr>
              <a:t>aumenta</a:t>
            </a:r>
            <a:r>
              <a:rPr lang="es-ES" sz="1900">
                <a:latin typeface="Calibri"/>
                <a:ea typeface="Calibri"/>
                <a:cs typeface="Calibri"/>
                <a:sym typeface="Calibri"/>
              </a:rPr>
              <a:t> respecto al trimestre equivalente: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450820" lvl="0" marL="457170" rtl="0" algn="just">
              <a:spcBef>
                <a:spcPts val="0"/>
              </a:spcBef>
              <a:spcAft>
                <a:spcPts val="0"/>
              </a:spcAft>
              <a:buClr>
                <a:schemeClr val="dk1"/>
              </a:buClr>
              <a:buSzPts val="1900"/>
              <a:buFont typeface="Quattrocento Sans"/>
              <a:buChar char="❏"/>
            </a:pPr>
            <a:r>
              <a:rPr lang="es-ES" sz="1900">
                <a:solidFill>
                  <a:schemeClr val="dk1"/>
                </a:solidFill>
                <a:latin typeface="Calibri"/>
                <a:ea typeface="Calibri"/>
                <a:cs typeface="Calibri"/>
                <a:sym typeface="Calibri"/>
              </a:rPr>
              <a:t>En la </a:t>
            </a:r>
            <a:r>
              <a:rPr b="1" lang="es-ES" sz="1900">
                <a:solidFill>
                  <a:schemeClr val="dk1"/>
                </a:solidFill>
                <a:latin typeface="Calibri"/>
                <a:ea typeface="Calibri"/>
                <a:cs typeface="Calibri"/>
                <a:sym typeface="Calibri"/>
              </a:rPr>
              <a:t>relación Calidad - Precio</a:t>
            </a:r>
            <a:r>
              <a:rPr lang="es-ES" sz="1900">
                <a:solidFill>
                  <a:schemeClr val="dk1"/>
                </a:solidFill>
                <a:latin typeface="Calibri"/>
                <a:ea typeface="Calibri"/>
                <a:cs typeface="Calibri"/>
                <a:sym typeface="Calibri"/>
              </a:rPr>
              <a:t>, la media de satisfechos también aumenta respecto al equivalente.</a:t>
            </a:r>
            <a:endParaRPr sz="19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pic>
        <p:nvPicPr>
          <p:cNvPr id="575" name="Google Shape;575;p55" title="Gráfico"/>
          <p:cNvPicPr preferRelativeResize="0"/>
          <p:nvPr/>
        </p:nvPicPr>
        <p:blipFill>
          <a:blip r:embed="rId3">
            <a:alphaModFix/>
          </a:blip>
          <a:stretch>
            <a:fillRect/>
          </a:stretch>
        </p:blipFill>
        <p:spPr>
          <a:xfrm>
            <a:off x="444410" y="2555527"/>
            <a:ext cx="5090824" cy="3153200"/>
          </a:xfrm>
          <a:prstGeom prst="rect">
            <a:avLst/>
          </a:prstGeom>
          <a:noFill/>
          <a:ln>
            <a:noFill/>
          </a:ln>
        </p:spPr>
      </p:pic>
      <p:pic>
        <p:nvPicPr>
          <p:cNvPr id="576" name="Google Shape;576;p55" title="Gráfico"/>
          <p:cNvPicPr preferRelativeResize="0"/>
          <p:nvPr/>
        </p:nvPicPr>
        <p:blipFill>
          <a:blip r:embed="rId4">
            <a:alphaModFix/>
          </a:blip>
          <a:stretch>
            <a:fillRect/>
          </a:stretch>
        </p:blipFill>
        <p:spPr>
          <a:xfrm>
            <a:off x="6105868" y="1737963"/>
            <a:ext cx="4926568" cy="30189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56"/>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
        <p:nvSpPr>
          <p:cNvPr id="583" name="Google Shape;583;p56"/>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84" name="Google Shape;584;p56"/>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585" name="Google Shape;585;p56"/>
          <p:cNvSpPr txBox="1"/>
          <p:nvPr/>
        </p:nvSpPr>
        <p:spPr>
          <a:xfrm>
            <a:off x="667475" y="1239300"/>
            <a:ext cx="4810200" cy="5351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Clr>
                <a:schemeClr val="dk1"/>
              </a:buClr>
              <a:buSzPts val="1100"/>
              <a:buFont typeface="Arial"/>
              <a:buNone/>
            </a:pPr>
            <a:r>
              <a:t/>
            </a:r>
            <a:endParaRPr b="1" sz="1900">
              <a:solidFill>
                <a:srgbClr val="4A86E8"/>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Servicio</a:t>
            </a:r>
            <a:r>
              <a:rPr lang="es-ES" sz="1900">
                <a:solidFill>
                  <a:schemeClr val="dk1"/>
                </a:solidFill>
                <a:latin typeface="Calibri"/>
                <a:ea typeface="Calibri"/>
                <a:cs typeface="Calibri"/>
                <a:sym typeface="Calibri"/>
              </a:rPr>
              <a:t>, promotores:</a:t>
            </a:r>
            <a:endParaRPr sz="1900">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586" name="Google Shape;586;p56"/>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87" name="Google Shape;587;p56"/>
          <p:cNvSpPr txBox="1"/>
          <p:nvPr/>
        </p:nvSpPr>
        <p:spPr>
          <a:xfrm>
            <a:off x="5914275" y="1317475"/>
            <a:ext cx="5034300" cy="5351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914400" rtl="0" algn="just">
              <a:spcBef>
                <a:spcPts val="0"/>
              </a:spcBef>
              <a:spcAft>
                <a:spcPts val="0"/>
              </a:spcAft>
              <a:buNone/>
            </a:pPr>
            <a:r>
              <a:t/>
            </a:r>
            <a:endParaRPr sz="1900">
              <a:solidFill>
                <a:schemeClr val="dk1"/>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Producto</a:t>
            </a:r>
            <a:r>
              <a:rPr lang="es-ES" sz="1900">
                <a:solidFill>
                  <a:schemeClr val="dk1"/>
                </a:solidFill>
                <a:latin typeface="Calibri"/>
                <a:ea typeface="Calibri"/>
                <a:cs typeface="Calibri"/>
                <a:sym typeface="Calibri"/>
              </a:rPr>
              <a:t>, promotores: </a:t>
            </a:r>
            <a:endParaRPr sz="1900">
              <a:solidFill>
                <a:schemeClr val="dk1"/>
              </a:solidFill>
              <a:latin typeface="Calibri"/>
              <a:ea typeface="Calibri"/>
              <a:cs typeface="Calibri"/>
              <a:sym typeface="Calibri"/>
            </a:endParaRPr>
          </a:p>
          <a:p>
            <a:pPr indent="0" lvl="0" marL="914400" rtl="0" algn="just">
              <a:spcBef>
                <a:spcPts val="0"/>
              </a:spcBef>
              <a:spcAft>
                <a:spcPts val="0"/>
              </a:spcAft>
              <a:buNone/>
            </a:pPr>
            <a:r>
              <a:rPr lang="es-ES" sz="1900">
                <a:solidFill>
                  <a:schemeClr val="dk1"/>
                </a:solidFill>
                <a:latin typeface="Calibri"/>
                <a:ea typeface="Calibri"/>
                <a:cs typeface="Calibri"/>
                <a:sym typeface="Calibri"/>
              </a:rPr>
              <a:t>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588" name="Google Shape;588;p56"/>
          <p:cNvSpPr txBox="1"/>
          <p:nvPr/>
        </p:nvSpPr>
        <p:spPr>
          <a:xfrm>
            <a:off x="236950" y="581475"/>
            <a:ext cx="11535000" cy="4386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349250" lvl="0" marL="457200" marR="0" rtl="0" algn="just">
              <a:spcBef>
                <a:spcPts val="0"/>
              </a:spcBef>
              <a:spcAft>
                <a:spcPts val="0"/>
              </a:spcAft>
              <a:buSzPts val="1900"/>
              <a:buFont typeface="Calibri"/>
              <a:buChar char="❏"/>
            </a:pPr>
            <a:r>
              <a:rPr lang="es-ES" sz="1900">
                <a:latin typeface="Calibri"/>
                <a:ea typeface="Calibri"/>
                <a:cs typeface="Calibri"/>
                <a:sym typeface="Calibri"/>
              </a:rPr>
              <a:t>   En cuanto a la </a:t>
            </a:r>
            <a:r>
              <a:rPr b="1" lang="es-ES" sz="1900">
                <a:latin typeface="Calibri"/>
                <a:ea typeface="Calibri"/>
                <a:cs typeface="Calibri"/>
                <a:sym typeface="Calibri"/>
              </a:rPr>
              <a:t>calidad percibida</a:t>
            </a:r>
            <a:r>
              <a:rPr lang="es-ES" sz="1900">
                <a:latin typeface="Calibri"/>
                <a:ea typeface="Calibri"/>
                <a:cs typeface="Calibri"/>
                <a:sym typeface="Calibri"/>
              </a:rPr>
              <a:t>, respecto a la siguiente agrupación, se extraen estos datos:</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1371600" marR="0" rtl="0" algn="just">
              <a:lnSpc>
                <a:spcPct val="100000"/>
              </a:lnSpc>
              <a:spcBef>
                <a:spcPts val="0"/>
              </a:spcBef>
              <a:spcAft>
                <a:spcPts val="0"/>
              </a:spcAft>
              <a:buNone/>
            </a:pPr>
            <a:r>
              <a:t/>
            </a:r>
            <a:endParaRPr sz="1900">
              <a:latin typeface="Calibri"/>
              <a:ea typeface="Calibri"/>
              <a:cs typeface="Calibri"/>
              <a:sym typeface="Calibri"/>
            </a:endParaRPr>
          </a:p>
        </p:txBody>
      </p:sp>
      <p:pic>
        <p:nvPicPr>
          <p:cNvPr id="589" name="Google Shape;589;p56" title="Gráfico"/>
          <p:cNvPicPr preferRelativeResize="0"/>
          <p:nvPr/>
        </p:nvPicPr>
        <p:blipFill>
          <a:blip r:embed="rId3">
            <a:alphaModFix/>
          </a:blip>
          <a:stretch>
            <a:fillRect/>
          </a:stretch>
        </p:blipFill>
        <p:spPr>
          <a:xfrm>
            <a:off x="727450" y="2744775"/>
            <a:ext cx="4690249" cy="2905074"/>
          </a:xfrm>
          <a:prstGeom prst="rect">
            <a:avLst/>
          </a:prstGeom>
          <a:noFill/>
          <a:ln>
            <a:noFill/>
          </a:ln>
        </p:spPr>
      </p:pic>
      <p:pic>
        <p:nvPicPr>
          <p:cNvPr id="590" name="Google Shape;590;p56" title="Gráfico"/>
          <p:cNvPicPr preferRelativeResize="0"/>
          <p:nvPr/>
        </p:nvPicPr>
        <p:blipFill>
          <a:blip r:embed="rId4">
            <a:alphaModFix/>
          </a:blip>
          <a:stretch>
            <a:fillRect/>
          </a:stretch>
        </p:blipFill>
        <p:spPr>
          <a:xfrm>
            <a:off x="5936075" y="2853925"/>
            <a:ext cx="4990701" cy="3091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57"/>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
        <p:nvSpPr>
          <p:cNvPr id="597" name="Google Shape;597;p57"/>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98" name="Google Shape;598;p57"/>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599" name="Google Shape;599;p57"/>
          <p:cNvSpPr txBox="1"/>
          <p:nvPr/>
        </p:nvSpPr>
        <p:spPr>
          <a:xfrm>
            <a:off x="1040475" y="614125"/>
            <a:ext cx="9022500" cy="59850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Clr>
                <a:schemeClr val="dk1"/>
              </a:buClr>
              <a:buSzPts val="1100"/>
              <a:buFont typeface="Arial"/>
              <a:buNone/>
            </a:pPr>
            <a:r>
              <a:t/>
            </a:r>
            <a:endParaRPr sz="1900">
              <a:solidFill>
                <a:schemeClr val="dk1"/>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Instalaciones</a:t>
            </a:r>
            <a:r>
              <a:rPr lang="es-ES" sz="1900">
                <a:solidFill>
                  <a:schemeClr val="dk1"/>
                </a:solidFill>
                <a:latin typeface="Calibri"/>
                <a:ea typeface="Calibri"/>
                <a:cs typeface="Calibri"/>
                <a:sym typeface="Calibri"/>
              </a:rPr>
              <a:t>, promotores: </a:t>
            </a:r>
            <a:endParaRPr sz="1900">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rPr b="1" lang="es-ES" sz="1900">
                <a:solidFill>
                  <a:srgbClr val="4A86E8"/>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00" name="Google Shape;600;p57"/>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01" name="Google Shape;601;p57" title="Gráfico"/>
          <p:cNvPicPr preferRelativeResize="0"/>
          <p:nvPr/>
        </p:nvPicPr>
        <p:blipFill>
          <a:blip r:embed="rId3">
            <a:alphaModFix/>
          </a:blip>
          <a:stretch>
            <a:fillRect/>
          </a:stretch>
        </p:blipFill>
        <p:spPr>
          <a:xfrm>
            <a:off x="1644488" y="1410875"/>
            <a:ext cx="7912225" cy="48909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58"/>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08" name="Google Shape;608;p58"/>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09" name="Google Shape;609;p58"/>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10" name="Google Shape;610;p58"/>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11" name="Google Shape;611;p58" title="Gráfico"/>
          <p:cNvPicPr preferRelativeResize="0"/>
          <p:nvPr/>
        </p:nvPicPr>
        <p:blipFill>
          <a:blip r:embed="rId3">
            <a:alphaModFix/>
          </a:blip>
          <a:stretch>
            <a:fillRect/>
          </a:stretch>
        </p:blipFill>
        <p:spPr>
          <a:xfrm>
            <a:off x="1668525" y="1446175"/>
            <a:ext cx="8124150" cy="503024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descr="Resultado de imagen de iconos compras" id="308" name="Google Shape;308;p4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iconos compras" id="309" name="Google Shape;309;p41"/>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310" name="Google Shape;310;p41"/>
          <p:cNvSpPr txBox="1"/>
          <p:nvPr/>
        </p:nvSpPr>
        <p:spPr>
          <a:xfrm>
            <a:off x="363409" y="160337"/>
            <a:ext cx="11443845" cy="7496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3794"/>
              </a:buClr>
              <a:buSzPts val="3800"/>
              <a:buFont typeface="Quattrocento Sans"/>
              <a:buNone/>
            </a:pPr>
            <a:r>
              <a:rPr b="1" lang="es-ES" sz="3800" u="none">
                <a:solidFill>
                  <a:srgbClr val="003794"/>
                </a:solidFill>
                <a:latin typeface="Quattrocento Sans"/>
                <a:ea typeface="Quattrocento Sans"/>
                <a:cs typeface="Quattrocento Sans"/>
                <a:sym typeface="Quattrocento Sans"/>
              </a:rPr>
              <a:t>Índice</a:t>
            </a:r>
            <a:endParaRPr/>
          </a:p>
        </p:txBody>
      </p:sp>
      <p:sp>
        <p:nvSpPr>
          <p:cNvPr id="311" name="Google Shape;311;p41"/>
          <p:cNvSpPr/>
          <p:nvPr/>
        </p:nvSpPr>
        <p:spPr>
          <a:xfrm>
            <a:off x="951670" y="929464"/>
            <a:ext cx="10378975" cy="3901517"/>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Objetivo y Ficha Técnica……………………………………………..……………………………...…....3</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Recomendación</a:t>
            </a:r>
            <a:r>
              <a:rPr lang="es-ES" sz="2400">
                <a:solidFill>
                  <a:srgbClr val="595959"/>
                </a:solidFill>
                <a:latin typeface="Quattrocento Sans"/>
                <a:ea typeface="Quattrocento Sans"/>
                <a:cs typeface="Quattrocento Sans"/>
                <a:sym typeface="Quattrocento Sans"/>
              </a:rPr>
              <a:t>…………………………………………………………………………………...………………4</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Expectativas………………………………………………………………………………………..………………..5</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Relación calidad/precio</a:t>
            </a:r>
            <a:r>
              <a:rPr lang="es-ES" sz="2400">
                <a:solidFill>
                  <a:srgbClr val="595959"/>
                </a:solidFill>
                <a:latin typeface="Quattrocento Sans"/>
                <a:ea typeface="Quattrocento Sans"/>
                <a:cs typeface="Quattrocento Sans"/>
                <a:sym typeface="Quattrocento Sans"/>
              </a:rPr>
              <a:t>…………………………………………………………………..…………………6</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Calidad percibida</a:t>
            </a:r>
            <a:r>
              <a:rPr lang="es-ES" sz="2400">
                <a:solidFill>
                  <a:srgbClr val="595959"/>
                </a:solidFill>
                <a:latin typeface="Quattrocento Sans"/>
                <a:ea typeface="Quattrocento Sans"/>
                <a:cs typeface="Quattrocento Sans"/>
                <a:sym typeface="Quattrocento Sans"/>
              </a:rPr>
              <a:t>…………………………………………………………………………………………..…….7</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Productos……………………………………………………………………………………………...…………..….11</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Nacionalidad…………………………………………………………………………………………..…………...13</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Conclusiones y Recomendaciones………………………………………………….......….……15</a:t>
            </a:r>
            <a:endParaRPr/>
          </a:p>
          <a:p>
            <a:pPr indent="0" lvl="0" marL="0" marR="0" rtl="0" algn="just">
              <a:lnSpc>
                <a:spcPct val="150000"/>
              </a:lnSpc>
              <a:spcBef>
                <a:spcPts val="0"/>
              </a:spcBef>
              <a:spcAft>
                <a:spcPts val="0"/>
              </a:spcAft>
              <a:buNone/>
            </a:pPr>
            <a:r>
              <a:t/>
            </a:r>
            <a:endParaRPr/>
          </a:p>
        </p:txBody>
      </p:sp>
      <p:sp>
        <p:nvSpPr>
          <p:cNvPr id="312" name="Google Shape;312;p4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59"/>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18" name="Google Shape;618;p59"/>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19" name="Google Shape;619;p59"/>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20" name="Google Shape;620;p59"/>
          <p:cNvSpPr txBox="1"/>
          <p:nvPr/>
        </p:nvSpPr>
        <p:spPr>
          <a:xfrm>
            <a:off x="1040475" y="614125"/>
            <a:ext cx="9022500" cy="59850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Clr>
                <a:schemeClr val="dk1"/>
              </a:buClr>
              <a:buSzPts val="1100"/>
              <a:buFont typeface="Arial"/>
              <a:buNone/>
            </a:pPr>
            <a:r>
              <a:t/>
            </a:r>
            <a:endParaRPr sz="1900">
              <a:solidFill>
                <a:schemeClr val="dk1"/>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N</a:t>
            </a:r>
            <a:r>
              <a:rPr b="1" lang="es-ES" sz="1900">
                <a:solidFill>
                  <a:schemeClr val="dk1"/>
                </a:solidFill>
                <a:latin typeface="Calibri"/>
                <a:ea typeface="Calibri"/>
                <a:cs typeface="Calibri"/>
                <a:sym typeface="Calibri"/>
              </a:rPr>
              <a:t>acionalidad </a:t>
            </a:r>
            <a:r>
              <a:rPr lang="es-ES" sz="1900">
                <a:solidFill>
                  <a:schemeClr val="dk1"/>
                </a:solidFill>
                <a:latin typeface="Calibri"/>
                <a:ea typeface="Calibri"/>
                <a:cs typeface="Calibri"/>
                <a:sym typeface="Calibri"/>
              </a:rPr>
              <a:t>de la mayoría de los clientes encuestados en las tiendas en su conjunto (tres principales por trimestre)</a:t>
            </a:r>
            <a:r>
              <a:rPr lang="es-ES" sz="1900">
                <a:solidFill>
                  <a:schemeClr val="dk1"/>
                </a:solidFill>
                <a:latin typeface="Calibri"/>
                <a:ea typeface="Calibri"/>
                <a:cs typeface="Calibri"/>
                <a:sym typeface="Calibri"/>
              </a:rPr>
              <a:t>: </a:t>
            </a:r>
            <a:endParaRPr sz="1900">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rPr b="1" lang="es-ES" sz="1900">
                <a:solidFill>
                  <a:srgbClr val="4A86E8"/>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21" name="Google Shape;621;p59"/>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22" name="Google Shape;622;p59" title="Gráfico"/>
          <p:cNvPicPr preferRelativeResize="0"/>
          <p:nvPr/>
        </p:nvPicPr>
        <p:blipFill>
          <a:blip r:embed="rId3">
            <a:alphaModFix/>
          </a:blip>
          <a:stretch>
            <a:fillRect/>
          </a:stretch>
        </p:blipFill>
        <p:spPr>
          <a:xfrm>
            <a:off x="2369038" y="2007398"/>
            <a:ext cx="6365376" cy="39359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60"/>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Recomendaciones</a:t>
            </a:r>
            <a:endParaRPr>
              <a:solidFill>
                <a:srgbClr val="20124D"/>
              </a:solidFill>
            </a:endParaRPr>
          </a:p>
        </p:txBody>
      </p:sp>
      <p:sp>
        <p:nvSpPr>
          <p:cNvPr id="629" name="Google Shape;629;p60"/>
          <p:cNvSpPr txBox="1"/>
          <p:nvPr/>
        </p:nvSpPr>
        <p:spPr>
          <a:xfrm>
            <a:off x="320966" y="731887"/>
            <a:ext cx="11535000" cy="5447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914400" marR="0" rtl="0" algn="just">
              <a:spcBef>
                <a:spcPts val="0"/>
              </a:spcBef>
              <a:spcAft>
                <a:spcPts val="0"/>
              </a:spcAft>
              <a:buNone/>
            </a:pPr>
            <a:r>
              <a:t/>
            </a:r>
            <a:endParaRPr sz="1900">
              <a:latin typeface="Calibri"/>
              <a:ea typeface="Calibri"/>
              <a:cs typeface="Calibri"/>
              <a:sym typeface="Calibri"/>
            </a:endParaRPr>
          </a:p>
          <a:p>
            <a:pPr indent="0" lvl="0" marL="0" rtl="0" algn="just">
              <a:spcBef>
                <a:spcPts val="0"/>
              </a:spcBef>
              <a:spcAft>
                <a:spcPts val="0"/>
              </a:spcAft>
              <a:buNone/>
            </a:pPr>
            <a:r>
              <a:t/>
            </a:r>
            <a:endParaRPr sz="1900">
              <a:solidFill>
                <a:schemeClr val="dk1"/>
              </a:solidFill>
              <a:latin typeface="Calibri"/>
              <a:ea typeface="Calibri"/>
              <a:cs typeface="Calibri"/>
              <a:sym typeface="Calibri"/>
            </a:endParaRPr>
          </a:p>
          <a:p>
            <a:pPr indent="0" lvl="0" marL="457200" rtl="0" algn="just">
              <a:spcBef>
                <a:spcPts val="0"/>
              </a:spcBef>
              <a:spcAft>
                <a:spcPts val="0"/>
              </a:spcAft>
              <a:buNone/>
            </a:pPr>
            <a:r>
              <a:rPr lang="es-ES" sz="1900">
                <a:solidFill>
                  <a:schemeClr val="dk1"/>
                </a:solidFill>
                <a:latin typeface="Calibri"/>
                <a:ea typeface="Calibri"/>
                <a:cs typeface="Calibri"/>
                <a:sym typeface="Calibri"/>
              </a:rPr>
              <a:t>Se aconseja trabajar en la mejora de la tasa de respuesta por tienda para conseguir una muestra representativa. </a:t>
            </a:r>
            <a:endParaRPr sz="19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sz="1900">
              <a:solidFill>
                <a:schemeClr val="dk1"/>
              </a:solidFill>
              <a:latin typeface="Calibri"/>
              <a:ea typeface="Calibri"/>
              <a:cs typeface="Calibri"/>
              <a:sym typeface="Calibri"/>
            </a:endParaRPr>
          </a:p>
          <a:p>
            <a:pPr indent="0" lvl="0" marL="457200" rtl="0" algn="just">
              <a:spcBef>
                <a:spcPts val="0"/>
              </a:spcBef>
              <a:spcAft>
                <a:spcPts val="0"/>
              </a:spcAft>
              <a:buNone/>
            </a:pPr>
            <a:r>
              <a:rPr lang="es-ES" sz="1900">
                <a:solidFill>
                  <a:schemeClr val="dk1"/>
                </a:solidFill>
                <a:latin typeface="Calibri"/>
                <a:ea typeface="Calibri"/>
                <a:cs typeface="Calibri"/>
                <a:sym typeface="Calibri"/>
              </a:rPr>
              <a:t>En Mirador del Río se consigue una muy buena muestra, rozando la representatividad (5.5%). No se recomiendan mejoras concretas para este centro dado que todos los parámetros giran en torno a la media.</a:t>
            </a:r>
            <a:endParaRPr sz="19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sz="1900">
              <a:solidFill>
                <a:schemeClr val="dk1"/>
              </a:solidFill>
              <a:latin typeface="Calibri"/>
              <a:ea typeface="Calibri"/>
              <a:cs typeface="Calibri"/>
              <a:sym typeface="Calibri"/>
            </a:endParaRPr>
          </a:p>
          <a:p>
            <a:pPr indent="0" lvl="0" marL="457200" rtl="0" algn="just">
              <a:spcBef>
                <a:spcPts val="0"/>
              </a:spcBef>
              <a:spcAft>
                <a:spcPts val="0"/>
              </a:spcAft>
              <a:buNone/>
            </a:pPr>
            <a:r>
              <a:rPr lang="es-ES" sz="1900">
                <a:solidFill>
                  <a:schemeClr val="dk1"/>
                </a:solidFill>
                <a:latin typeface="Calibri"/>
                <a:ea typeface="Calibri"/>
                <a:cs typeface="Calibri"/>
                <a:sym typeface="Calibri"/>
              </a:rPr>
              <a:t>En el conjunto de la red CACT  la muestra es representativa (4.7%), por tanto podemos tomar en consideración los resultados en el global para realizar acciones de mejora en aquellos puntos más débiles como son la imagen que se proyecta de las tiendas, donde un 50% de los visitantes superan sus expectativas con un índice de recomendación del 41%, o trabajar en la variedad del producto ( con un 58% de satisfechos), trasladar a los vendedores la importancia de dar una buena información (con un 62% de satisfechos), entre otros menos llamativos.</a:t>
            </a:r>
            <a:endParaRPr sz="19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sz="1900">
              <a:solidFill>
                <a:schemeClr val="dk1"/>
              </a:solidFill>
              <a:latin typeface="Calibri"/>
              <a:ea typeface="Calibri"/>
              <a:cs typeface="Calibri"/>
              <a:sym typeface="Calibri"/>
            </a:endParaRPr>
          </a:p>
          <a:p>
            <a:pPr indent="0" lvl="0" marL="457200" rtl="0" algn="just">
              <a:spcBef>
                <a:spcPts val="0"/>
              </a:spcBef>
              <a:spcAft>
                <a:spcPts val="0"/>
              </a:spcAft>
              <a:buNone/>
            </a:pPr>
            <a:r>
              <a:rPr lang="es-ES" sz="1900">
                <a:solidFill>
                  <a:schemeClr val="dk1"/>
                </a:solidFill>
                <a:latin typeface="Calibri"/>
                <a:ea typeface="Calibri"/>
                <a:cs typeface="Calibri"/>
                <a:sym typeface="Calibri"/>
              </a:rPr>
              <a:t>En general podemos decir que los resultados van en línea con los resultados del trimestre equivalente precedente con índices algo superiores (más positivos).</a:t>
            </a:r>
            <a:endParaRPr sz="19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sz="1900">
              <a:solidFill>
                <a:schemeClr val="dk1"/>
              </a:solidFill>
              <a:latin typeface="Calibri"/>
              <a:ea typeface="Calibri"/>
              <a:cs typeface="Calibri"/>
              <a:sym typeface="Calibri"/>
            </a:endParaRPr>
          </a:p>
        </p:txBody>
      </p:sp>
      <p:sp>
        <p:nvSpPr>
          <p:cNvPr id="630" name="Google Shape;630;p60"/>
          <p:cNvSpPr txBox="1"/>
          <p:nvPr>
            <p:ph idx="12" type="sldNum"/>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2"/>
          <p:cNvSpPr txBox="1"/>
          <p:nvPr>
            <p:ph type="title"/>
          </p:nvPr>
        </p:nvSpPr>
        <p:spPr>
          <a:xfrm>
            <a:off x="340418" y="15267"/>
            <a:ext cx="11443845" cy="749615"/>
          </a:xfrm>
          <a:prstGeom prst="rect">
            <a:avLst/>
          </a:prstGeom>
          <a:noFill/>
          <a:ln>
            <a:noFill/>
          </a:ln>
        </p:spPr>
        <p:txBody>
          <a:bodyPr anchorCtr="0" anchor="ctr" bIns="54425" lIns="108850" spcFirstLastPara="1" rIns="108850" wrap="square" tIns="54425">
            <a:noAutofit/>
          </a:bodyPr>
          <a:lstStyle/>
          <a:p>
            <a:pPr indent="0" lvl="0" marL="0" rtl="0" algn="l">
              <a:lnSpc>
                <a:spcPct val="100000"/>
              </a:lnSpc>
              <a:spcBef>
                <a:spcPts val="0"/>
              </a:spcBef>
              <a:spcAft>
                <a:spcPts val="0"/>
              </a:spcAft>
              <a:buClr>
                <a:srgbClr val="FF0000"/>
              </a:buClr>
              <a:buSzPts val="3800"/>
              <a:buFont typeface="Quattrocento Sans"/>
              <a:buNone/>
            </a:pPr>
            <a:r>
              <a:rPr b="1" lang="es-ES" sz="3800">
                <a:solidFill>
                  <a:srgbClr val="073763"/>
                </a:solidFill>
                <a:latin typeface="Quattrocento Sans"/>
                <a:ea typeface="Quattrocento Sans"/>
                <a:cs typeface="Quattrocento Sans"/>
                <a:sym typeface="Quattrocento Sans"/>
              </a:rPr>
              <a:t>Objetivo y ficha técnica</a:t>
            </a:r>
            <a:endParaRPr>
              <a:solidFill>
                <a:srgbClr val="073763"/>
              </a:solidFill>
            </a:endParaRPr>
          </a:p>
        </p:txBody>
      </p:sp>
      <p:sp>
        <p:nvSpPr>
          <p:cNvPr id="320" name="Google Shape;320;p42"/>
          <p:cNvSpPr txBox="1"/>
          <p:nvPr/>
        </p:nvSpPr>
        <p:spPr>
          <a:xfrm>
            <a:off x="283289" y="1159008"/>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434343"/>
                </a:solidFill>
                <a:latin typeface="Quattrocento Sans"/>
                <a:ea typeface="Quattrocento Sans"/>
                <a:cs typeface="Quattrocento Sans"/>
                <a:sym typeface="Quattrocento Sans"/>
              </a:rPr>
              <a:t>Objetivo</a:t>
            </a:r>
            <a:endParaRPr sz="1700">
              <a:solidFill>
                <a:srgbClr val="434343"/>
              </a:solidFill>
              <a:latin typeface="Quattrocento Sans"/>
              <a:ea typeface="Quattrocento Sans"/>
              <a:cs typeface="Quattrocento Sans"/>
              <a:sym typeface="Quattrocento Sans"/>
            </a:endParaRPr>
          </a:p>
        </p:txBody>
      </p:sp>
      <p:sp>
        <p:nvSpPr>
          <p:cNvPr id="321" name="Google Shape;321;p42"/>
          <p:cNvSpPr/>
          <p:nvPr/>
        </p:nvSpPr>
        <p:spPr>
          <a:xfrm>
            <a:off x="1558766" y="930792"/>
            <a:ext cx="10336798" cy="827954"/>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700">
                <a:solidFill>
                  <a:schemeClr val="lt1"/>
                </a:solidFill>
                <a:latin typeface="Quattrocento Sans"/>
                <a:ea typeface="Quattrocento Sans"/>
                <a:cs typeface="Quattrocento Sans"/>
                <a:sym typeface="Quattrocento Sans"/>
              </a:rPr>
              <a:t>Ajustar el  </a:t>
            </a:r>
            <a:r>
              <a:rPr b="1" lang="es-ES" sz="2100">
                <a:solidFill>
                  <a:srgbClr val="0070C0"/>
                </a:solidFill>
                <a:latin typeface="Quattrocento Sans"/>
                <a:ea typeface="Quattrocento Sans"/>
                <a:cs typeface="Quattrocento Sans"/>
                <a:sym typeface="Quattrocento Sans"/>
              </a:rPr>
              <a:t>sistema de escucha de TIENDAS </a:t>
            </a:r>
            <a:r>
              <a:rPr b="1" lang="es-ES" sz="1700">
                <a:solidFill>
                  <a:schemeClr val="lt1"/>
                </a:solidFill>
                <a:latin typeface="Quattrocento Sans"/>
                <a:ea typeface="Quattrocento Sans"/>
                <a:cs typeface="Quattrocento Sans"/>
                <a:sym typeface="Quattrocento Sans"/>
              </a:rPr>
              <a:t>de la red de Centros de Arte, Cultura y Turismo, basado en estándares internacionales.</a:t>
            </a:r>
            <a:endParaRPr/>
          </a:p>
        </p:txBody>
      </p:sp>
      <p:sp>
        <p:nvSpPr>
          <p:cNvPr id="322" name="Google Shape;322;p42"/>
          <p:cNvSpPr txBox="1"/>
          <p:nvPr/>
        </p:nvSpPr>
        <p:spPr>
          <a:xfrm>
            <a:off x="8584877" y="8258048"/>
            <a:ext cx="863488" cy="217537"/>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fld id="{00000000-1234-1234-1234-123412341234}" type="slidenum">
              <a:rPr lang="es-E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323" name="Google Shape;323;p42"/>
          <p:cNvSpPr txBox="1"/>
          <p:nvPr/>
        </p:nvSpPr>
        <p:spPr>
          <a:xfrm>
            <a:off x="290113" y="2051843"/>
            <a:ext cx="1268648"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434343"/>
                </a:solidFill>
                <a:latin typeface="Quattrocento Sans"/>
                <a:ea typeface="Quattrocento Sans"/>
                <a:cs typeface="Quattrocento Sans"/>
                <a:sym typeface="Quattrocento Sans"/>
              </a:rPr>
              <a:t>Universo</a:t>
            </a:r>
            <a:endParaRPr sz="1700">
              <a:solidFill>
                <a:srgbClr val="434343"/>
              </a:solidFill>
              <a:latin typeface="Quattrocento Sans"/>
              <a:ea typeface="Quattrocento Sans"/>
              <a:cs typeface="Quattrocento Sans"/>
              <a:sym typeface="Quattrocento Sans"/>
            </a:endParaRPr>
          </a:p>
        </p:txBody>
      </p:sp>
      <p:sp>
        <p:nvSpPr>
          <p:cNvPr id="324" name="Google Shape;324;p42"/>
          <p:cNvSpPr/>
          <p:nvPr/>
        </p:nvSpPr>
        <p:spPr>
          <a:xfrm>
            <a:off x="1558763" y="1931690"/>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Clientes CACT</a:t>
            </a:r>
            <a:endParaRPr/>
          </a:p>
        </p:txBody>
      </p:sp>
      <p:sp>
        <p:nvSpPr>
          <p:cNvPr id="325" name="Google Shape;325;p42"/>
          <p:cNvSpPr txBox="1"/>
          <p:nvPr/>
        </p:nvSpPr>
        <p:spPr>
          <a:xfrm>
            <a:off x="4158926" y="2819262"/>
            <a:ext cx="1733621"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Metodología </a:t>
            </a:r>
            <a:endParaRPr sz="1700">
              <a:solidFill>
                <a:srgbClr val="666666"/>
              </a:solidFill>
              <a:latin typeface="Quattrocento Sans"/>
              <a:ea typeface="Quattrocento Sans"/>
              <a:cs typeface="Quattrocento Sans"/>
              <a:sym typeface="Quattrocento Sans"/>
            </a:endParaRPr>
          </a:p>
        </p:txBody>
      </p:sp>
      <p:sp>
        <p:nvSpPr>
          <p:cNvPr id="326" name="Google Shape;326;p42"/>
          <p:cNvSpPr/>
          <p:nvPr/>
        </p:nvSpPr>
        <p:spPr>
          <a:xfrm>
            <a:off x="5900292" y="2692888"/>
            <a:ext cx="2561220" cy="624269"/>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300">
                <a:solidFill>
                  <a:srgbClr val="0070C0"/>
                </a:solidFill>
                <a:latin typeface="Quattrocento Sans"/>
                <a:ea typeface="Quattrocento Sans"/>
                <a:cs typeface="Quattrocento Sans"/>
                <a:sym typeface="Quattrocento Sans"/>
              </a:rPr>
              <a:t>Cuestionarios en IPADs y administrado por los vendedores</a:t>
            </a:r>
            <a:endParaRPr/>
          </a:p>
        </p:txBody>
      </p:sp>
      <p:sp>
        <p:nvSpPr>
          <p:cNvPr id="327" name="Google Shape;327;p42"/>
          <p:cNvSpPr txBox="1"/>
          <p:nvPr/>
        </p:nvSpPr>
        <p:spPr>
          <a:xfrm>
            <a:off x="4141819" y="1921038"/>
            <a:ext cx="1733618" cy="63313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Trabajo de</a:t>
            </a:r>
            <a:endParaRPr>
              <a:solidFill>
                <a:srgbClr val="666666"/>
              </a:solidFill>
            </a:endParaRPr>
          </a:p>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Campo</a:t>
            </a:r>
            <a:endParaRPr sz="1700">
              <a:solidFill>
                <a:srgbClr val="666666"/>
              </a:solidFill>
              <a:latin typeface="Quattrocento Sans"/>
              <a:ea typeface="Quattrocento Sans"/>
              <a:cs typeface="Quattrocento Sans"/>
              <a:sym typeface="Quattrocento Sans"/>
            </a:endParaRPr>
          </a:p>
        </p:txBody>
      </p:sp>
      <p:sp>
        <p:nvSpPr>
          <p:cNvPr id="328" name="Google Shape;328;p42"/>
          <p:cNvSpPr txBox="1"/>
          <p:nvPr/>
        </p:nvSpPr>
        <p:spPr>
          <a:xfrm>
            <a:off x="8460512" y="2456044"/>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Análisis</a:t>
            </a:r>
            <a:endParaRPr sz="1700">
              <a:solidFill>
                <a:srgbClr val="666666"/>
              </a:solidFill>
              <a:latin typeface="Quattrocento Sans"/>
              <a:ea typeface="Quattrocento Sans"/>
              <a:cs typeface="Quattrocento Sans"/>
              <a:sym typeface="Quattrocento Sans"/>
            </a:endParaRPr>
          </a:p>
        </p:txBody>
      </p:sp>
      <p:sp>
        <p:nvSpPr>
          <p:cNvPr id="329" name="Google Shape;329;p42"/>
          <p:cNvSpPr/>
          <p:nvPr/>
        </p:nvSpPr>
        <p:spPr>
          <a:xfrm>
            <a:off x="9730220" y="2335890"/>
            <a:ext cx="2165343"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600">
                <a:solidFill>
                  <a:srgbClr val="0070C0"/>
                </a:solidFill>
                <a:latin typeface="Quattrocento Sans"/>
                <a:ea typeface="Quattrocento Sans"/>
                <a:cs typeface="Quattrocento Sans"/>
                <a:sym typeface="Quattrocento Sans"/>
              </a:rPr>
              <a:t>Customer Experience</a:t>
            </a:r>
            <a:endParaRPr/>
          </a:p>
        </p:txBody>
      </p:sp>
      <p:sp>
        <p:nvSpPr>
          <p:cNvPr id="330" name="Google Shape;330;p42"/>
          <p:cNvSpPr txBox="1"/>
          <p:nvPr/>
        </p:nvSpPr>
        <p:spPr>
          <a:xfrm>
            <a:off x="223131" y="2819262"/>
            <a:ext cx="1334108"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434343"/>
                </a:solidFill>
                <a:latin typeface="Quattrocento Sans"/>
                <a:ea typeface="Quattrocento Sans"/>
                <a:cs typeface="Quattrocento Sans"/>
                <a:sym typeface="Quattrocento Sans"/>
              </a:rPr>
              <a:t>Alcance </a:t>
            </a:r>
            <a:endParaRPr sz="1700">
              <a:solidFill>
                <a:srgbClr val="434343"/>
              </a:solidFill>
              <a:latin typeface="Quattrocento Sans"/>
              <a:ea typeface="Quattrocento Sans"/>
              <a:cs typeface="Quattrocento Sans"/>
              <a:sym typeface="Quattrocento Sans"/>
            </a:endParaRPr>
          </a:p>
        </p:txBody>
      </p:sp>
      <p:sp>
        <p:nvSpPr>
          <p:cNvPr id="331" name="Google Shape;331;p42"/>
          <p:cNvSpPr/>
          <p:nvPr/>
        </p:nvSpPr>
        <p:spPr>
          <a:xfrm>
            <a:off x="1558763" y="2713368"/>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900">
                <a:solidFill>
                  <a:srgbClr val="0070C0"/>
                </a:solidFill>
                <a:latin typeface="Quattrocento Sans"/>
                <a:ea typeface="Quattrocento Sans"/>
                <a:cs typeface="Quattrocento Sans"/>
                <a:sym typeface="Quattrocento Sans"/>
              </a:rPr>
              <a:t>TIENDAS</a:t>
            </a:r>
            <a:endParaRPr/>
          </a:p>
        </p:txBody>
      </p:sp>
      <p:sp>
        <p:nvSpPr>
          <p:cNvPr id="332" name="Google Shape;332;p42"/>
          <p:cNvSpPr/>
          <p:nvPr/>
        </p:nvSpPr>
        <p:spPr>
          <a:xfrm>
            <a:off x="334418" y="6166098"/>
            <a:ext cx="11561146" cy="309968"/>
          </a:xfrm>
          <a:prstGeom prst="rect">
            <a:avLst/>
          </a:prstGeom>
          <a:noFill/>
          <a:ln>
            <a:noFill/>
          </a:ln>
        </p:spPr>
        <p:txBody>
          <a:bodyPr anchorCtr="0" anchor="t" bIns="54425" lIns="108850" spcFirstLastPara="1" rIns="108850" wrap="square" tIns="54425">
            <a:noAutofit/>
          </a:bodyPr>
          <a:lstStyle/>
          <a:p>
            <a:pPr indent="0" lvl="0" marL="0" marR="0" rtl="0" algn="ctr">
              <a:spcBef>
                <a:spcPts val="0"/>
              </a:spcBef>
              <a:spcAft>
                <a:spcPts val="0"/>
              </a:spcAft>
              <a:buNone/>
            </a:pPr>
            <a:r>
              <a:rPr lang="es-ES" sz="1300">
                <a:solidFill>
                  <a:srgbClr val="0070C0"/>
                </a:solidFill>
                <a:latin typeface="Calibri"/>
                <a:ea typeface="Calibri"/>
                <a:cs typeface="Calibri"/>
                <a:sym typeface="Calibri"/>
              </a:rPr>
              <a:t>Notas:</a:t>
            </a:r>
            <a:r>
              <a:rPr lang="es-ES" sz="1300">
                <a:solidFill>
                  <a:srgbClr val="0070C0"/>
                </a:solidFill>
                <a:latin typeface="Quattrocento Sans"/>
                <a:ea typeface="Quattrocento Sans"/>
                <a:cs typeface="Quattrocento Sans"/>
                <a:sym typeface="Quattrocento Sans"/>
              </a:rPr>
              <a:t>. Todos los errores muestrales han sido calculados para un Nivel de Confianza del 95%</a:t>
            </a:r>
            <a:endParaRPr sz="1300">
              <a:solidFill>
                <a:srgbClr val="0070C0"/>
              </a:solidFill>
              <a:latin typeface="Quattrocento Sans"/>
              <a:ea typeface="Quattrocento Sans"/>
              <a:cs typeface="Quattrocento Sans"/>
              <a:sym typeface="Quattrocento Sans"/>
            </a:endParaRPr>
          </a:p>
          <a:p>
            <a:pPr indent="0" lvl="0" marL="0" marR="0" rtl="0" algn="ctr">
              <a:spcBef>
                <a:spcPts val="0"/>
              </a:spcBef>
              <a:spcAft>
                <a:spcPts val="0"/>
              </a:spcAft>
              <a:buNone/>
            </a:pPr>
            <a:r>
              <a:rPr lang="es-ES" sz="1300">
                <a:solidFill>
                  <a:srgbClr val="0070C0"/>
                </a:solidFill>
                <a:latin typeface="Quattrocento Sans"/>
                <a:ea typeface="Quattrocento Sans"/>
                <a:cs typeface="Quattrocento Sans"/>
                <a:sym typeface="Quattrocento Sans"/>
              </a:rPr>
              <a:t>En este periodo ningún centro obtiene una muestra representativa, por lo que los datos no obtienen suficiente fiabilidad.</a:t>
            </a:r>
            <a:endParaRPr sz="1300">
              <a:solidFill>
                <a:srgbClr val="0070C0"/>
              </a:solidFill>
              <a:latin typeface="Quattrocento Sans"/>
              <a:ea typeface="Quattrocento Sans"/>
              <a:cs typeface="Quattrocento Sans"/>
              <a:sym typeface="Quattrocento Sans"/>
            </a:endParaRPr>
          </a:p>
        </p:txBody>
      </p:sp>
      <p:sp>
        <p:nvSpPr>
          <p:cNvPr id="333" name="Google Shape;333;p42"/>
          <p:cNvSpPr/>
          <p:nvPr/>
        </p:nvSpPr>
        <p:spPr>
          <a:xfrm>
            <a:off x="5900292" y="1897232"/>
            <a:ext cx="2542357"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900">
                <a:solidFill>
                  <a:srgbClr val="0070C0"/>
                </a:solidFill>
                <a:latin typeface="Quattrocento Sans"/>
                <a:ea typeface="Quattrocento Sans"/>
                <a:cs typeface="Quattrocento Sans"/>
                <a:sym typeface="Quattrocento Sans"/>
              </a:rPr>
              <a:t>1/07 al 30/09</a:t>
            </a:r>
            <a:endParaRPr/>
          </a:p>
          <a:p>
            <a:pPr indent="0" lvl="0" marL="0" marR="0" rtl="0" algn="ctr">
              <a:lnSpc>
                <a:spcPct val="110000"/>
              </a:lnSpc>
              <a:spcBef>
                <a:spcPts val="0"/>
              </a:spcBef>
              <a:spcAft>
                <a:spcPts val="0"/>
              </a:spcAft>
              <a:buNone/>
            </a:pPr>
            <a:r>
              <a:rPr b="1" lang="es-ES" sz="1900">
                <a:solidFill>
                  <a:srgbClr val="0070C0"/>
                </a:solidFill>
                <a:latin typeface="Quattrocento Sans"/>
                <a:ea typeface="Quattrocento Sans"/>
                <a:cs typeface="Quattrocento Sans"/>
                <a:sym typeface="Quattrocento Sans"/>
              </a:rPr>
              <a:t>del 2023</a:t>
            </a:r>
            <a:endParaRPr/>
          </a:p>
        </p:txBody>
      </p:sp>
      <p:sp>
        <p:nvSpPr>
          <p:cNvPr id="334" name="Google Shape;334;p42"/>
          <p:cNvSpPr txBox="1"/>
          <p:nvPr/>
        </p:nvSpPr>
        <p:spPr>
          <a:xfrm>
            <a:off x="737619" y="5418947"/>
            <a:ext cx="1406400" cy="5409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434343"/>
                </a:solidFill>
                <a:latin typeface="Quattrocento Sans"/>
                <a:ea typeface="Quattrocento Sans"/>
                <a:cs typeface="Quattrocento Sans"/>
                <a:sym typeface="Quattrocento Sans"/>
              </a:rPr>
              <a:t>Muestra Global</a:t>
            </a:r>
            <a:endParaRPr sz="1400">
              <a:solidFill>
                <a:srgbClr val="434343"/>
              </a:solidFill>
              <a:latin typeface="Quattrocento Sans"/>
              <a:ea typeface="Quattrocento Sans"/>
              <a:cs typeface="Quattrocento Sans"/>
              <a:sym typeface="Quattrocento Sans"/>
            </a:endParaRPr>
          </a:p>
        </p:txBody>
      </p:sp>
      <p:sp>
        <p:nvSpPr>
          <p:cNvPr id="335" name="Google Shape;335;p42"/>
          <p:cNvSpPr/>
          <p:nvPr/>
        </p:nvSpPr>
        <p:spPr>
          <a:xfrm>
            <a:off x="2211719" y="5297967"/>
            <a:ext cx="1354200" cy="6132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800">
                <a:solidFill>
                  <a:srgbClr val="0070C0"/>
                </a:solidFill>
                <a:latin typeface="Quattrocento Sans"/>
                <a:ea typeface="Quattrocento Sans"/>
                <a:cs typeface="Quattrocento Sans"/>
                <a:sym typeface="Quattrocento Sans"/>
              </a:rPr>
              <a:t>428</a:t>
            </a:r>
            <a:endParaRPr/>
          </a:p>
          <a:p>
            <a:pPr indent="0" lvl="0" marL="0" marR="0" rtl="0" algn="ctr">
              <a:lnSpc>
                <a:spcPct val="110000"/>
              </a:lnSpc>
              <a:spcBef>
                <a:spcPts val="0"/>
              </a:spcBef>
              <a:spcAft>
                <a:spcPts val="0"/>
              </a:spcAft>
              <a:buNone/>
            </a:pPr>
            <a:r>
              <a:rPr b="1" lang="es-ES" sz="1800">
                <a:solidFill>
                  <a:srgbClr val="0070C0"/>
                </a:solidFill>
                <a:latin typeface="Quattrocento Sans"/>
                <a:ea typeface="Quattrocento Sans"/>
                <a:cs typeface="Quattrocento Sans"/>
                <a:sym typeface="Quattrocento Sans"/>
              </a:rPr>
              <a:t>encuestas</a:t>
            </a:r>
            <a:endParaRPr/>
          </a:p>
        </p:txBody>
      </p:sp>
      <p:sp>
        <p:nvSpPr>
          <p:cNvPr id="336" name="Google Shape;336;p42"/>
          <p:cNvSpPr txBox="1"/>
          <p:nvPr/>
        </p:nvSpPr>
        <p:spPr>
          <a:xfrm>
            <a:off x="751641" y="4567560"/>
            <a:ext cx="1378500" cy="7869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434343"/>
                </a:solidFill>
                <a:latin typeface="Quattrocento Sans"/>
                <a:ea typeface="Quattrocento Sans"/>
                <a:cs typeface="Quattrocento Sans"/>
                <a:sym typeface="Quattrocento Sans"/>
              </a:rPr>
              <a:t>Error</a:t>
            </a:r>
            <a:endParaRPr>
              <a:solidFill>
                <a:srgbClr val="434343"/>
              </a:solidFill>
            </a:endParaRPr>
          </a:p>
          <a:p>
            <a:pPr indent="0" lvl="0" marL="0" marR="0" rtl="0" algn="ctr">
              <a:spcBef>
                <a:spcPts val="0"/>
              </a:spcBef>
              <a:spcAft>
                <a:spcPts val="0"/>
              </a:spcAft>
              <a:buNone/>
            </a:pPr>
            <a:r>
              <a:rPr lang="es-ES" sz="1400">
                <a:solidFill>
                  <a:srgbClr val="434343"/>
                </a:solidFill>
                <a:latin typeface="Quattrocento Sans"/>
                <a:ea typeface="Quattrocento Sans"/>
                <a:cs typeface="Quattrocento Sans"/>
                <a:sym typeface="Quattrocento Sans"/>
              </a:rPr>
              <a:t>Muestral Globa</a:t>
            </a:r>
            <a:r>
              <a:rPr lang="es-ES" sz="1600">
                <a:solidFill>
                  <a:srgbClr val="434343"/>
                </a:solidFill>
                <a:latin typeface="Quattrocento Sans"/>
                <a:ea typeface="Quattrocento Sans"/>
                <a:cs typeface="Quattrocento Sans"/>
                <a:sym typeface="Quattrocento Sans"/>
              </a:rPr>
              <a:t>l</a:t>
            </a:r>
            <a:endParaRPr sz="1600">
              <a:solidFill>
                <a:srgbClr val="434343"/>
              </a:solidFill>
              <a:latin typeface="Quattrocento Sans"/>
              <a:ea typeface="Quattrocento Sans"/>
              <a:cs typeface="Quattrocento Sans"/>
              <a:sym typeface="Quattrocento Sans"/>
            </a:endParaRPr>
          </a:p>
        </p:txBody>
      </p:sp>
      <p:sp>
        <p:nvSpPr>
          <p:cNvPr id="337" name="Google Shape;337;p42"/>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s-ES" sz="1700"/>
              <a:t>3</a:t>
            </a:r>
            <a:endParaRPr/>
          </a:p>
        </p:txBody>
      </p:sp>
      <p:sp>
        <p:nvSpPr>
          <p:cNvPr id="338" name="Google Shape;338;p42"/>
          <p:cNvSpPr/>
          <p:nvPr/>
        </p:nvSpPr>
        <p:spPr>
          <a:xfrm>
            <a:off x="2211719" y="4567545"/>
            <a:ext cx="1354200" cy="613200"/>
          </a:xfrm>
          <a:prstGeom prst="roundRect">
            <a:avLst>
              <a:gd fmla="val 16667" name="adj"/>
            </a:avLst>
          </a:prstGeom>
          <a:solidFill>
            <a:srgbClr val="BFBFBF"/>
          </a:solidFill>
          <a:ln cap="flat" cmpd="sng" w="9525">
            <a:solidFill>
              <a:srgbClr val="0000FF"/>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800">
                <a:solidFill>
                  <a:srgbClr val="0000FF"/>
                </a:solidFill>
                <a:latin typeface="Quattrocento Sans"/>
                <a:ea typeface="Quattrocento Sans"/>
                <a:cs typeface="Quattrocento Sans"/>
                <a:sym typeface="Quattrocento Sans"/>
              </a:rPr>
              <a:t>∓4.7%</a:t>
            </a:r>
            <a:endParaRPr b="1" sz="1800">
              <a:solidFill>
                <a:srgbClr val="0000FF"/>
              </a:solidFill>
              <a:latin typeface="Quattrocento Sans"/>
              <a:ea typeface="Quattrocento Sans"/>
              <a:cs typeface="Quattrocento Sans"/>
              <a:sym typeface="Quattrocento Sans"/>
            </a:endParaRPr>
          </a:p>
          <a:p>
            <a:pPr indent="0" lvl="0" marL="0" marR="0" rtl="0" algn="ctr">
              <a:lnSpc>
                <a:spcPct val="110000"/>
              </a:lnSpc>
              <a:spcBef>
                <a:spcPts val="0"/>
              </a:spcBef>
              <a:spcAft>
                <a:spcPts val="0"/>
              </a:spcAft>
              <a:buNone/>
            </a:pPr>
            <a:r>
              <a:rPr b="1" lang="es-ES" sz="1800">
                <a:solidFill>
                  <a:srgbClr val="0000FF"/>
                </a:solidFill>
                <a:latin typeface="Quattrocento Sans"/>
                <a:ea typeface="Quattrocento Sans"/>
                <a:cs typeface="Quattrocento Sans"/>
                <a:sym typeface="Quattrocento Sans"/>
              </a:rPr>
              <a:t>NC 95%</a:t>
            </a:r>
            <a:endParaRPr b="1" sz="1800">
              <a:solidFill>
                <a:srgbClr val="0000FF"/>
              </a:solidFill>
              <a:latin typeface="Quattrocento Sans"/>
              <a:ea typeface="Quattrocento Sans"/>
              <a:cs typeface="Quattrocento Sans"/>
              <a:sym typeface="Quattrocento Sans"/>
            </a:endParaRPr>
          </a:p>
        </p:txBody>
      </p:sp>
      <p:grpSp>
        <p:nvGrpSpPr>
          <p:cNvPr id="339" name="Google Shape;339;p42"/>
          <p:cNvGrpSpPr/>
          <p:nvPr/>
        </p:nvGrpSpPr>
        <p:grpSpPr>
          <a:xfrm>
            <a:off x="4543465" y="3836552"/>
            <a:ext cx="5274878" cy="2122837"/>
            <a:chOff x="6671270" y="3717505"/>
            <a:chExt cx="5040495" cy="2122837"/>
          </a:xfrm>
        </p:grpSpPr>
        <p:sp>
          <p:nvSpPr>
            <p:cNvPr id="340" name="Google Shape;340;p42"/>
            <p:cNvSpPr/>
            <p:nvPr/>
          </p:nvSpPr>
          <p:spPr>
            <a:xfrm>
              <a:off x="6757734" y="5228321"/>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23</a:t>
              </a:r>
              <a:endParaRPr/>
            </a:p>
          </p:txBody>
        </p:sp>
        <p:sp>
          <p:nvSpPr>
            <p:cNvPr id="341" name="Google Shape;341;p42"/>
            <p:cNvSpPr txBox="1"/>
            <p:nvPr/>
          </p:nvSpPr>
          <p:spPr>
            <a:xfrm>
              <a:off x="6671270" y="3717505"/>
              <a:ext cx="12960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434343"/>
                  </a:solidFill>
                  <a:latin typeface="Quattrocento Sans"/>
                  <a:ea typeface="Quattrocento Sans"/>
                  <a:cs typeface="Quattrocento Sans"/>
                  <a:sym typeface="Quattrocento Sans"/>
                </a:rPr>
                <a:t>Jardín de Cactus</a:t>
              </a:r>
              <a:endParaRPr sz="1400">
                <a:solidFill>
                  <a:srgbClr val="434343"/>
                </a:solidFill>
                <a:latin typeface="Quattrocento Sans"/>
                <a:ea typeface="Quattrocento Sans"/>
                <a:cs typeface="Quattrocento Sans"/>
                <a:sym typeface="Quattrocento Sans"/>
              </a:endParaRPr>
            </a:p>
          </p:txBody>
        </p:sp>
        <p:sp>
          <p:nvSpPr>
            <p:cNvPr id="342" name="Google Shape;342;p42"/>
            <p:cNvSpPr/>
            <p:nvPr/>
          </p:nvSpPr>
          <p:spPr>
            <a:xfrm>
              <a:off x="8053878" y="5228321"/>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13</a:t>
              </a:r>
              <a:endParaRPr/>
            </a:p>
          </p:txBody>
        </p:sp>
        <p:sp>
          <p:nvSpPr>
            <p:cNvPr id="343" name="Google Shape;343;p42"/>
            <p:cNvSpPr txBox="1"/>
            <p:nvPr/>
          </p:nvSpPr>
          <p:spPr>
            <a:xfrm>
              <a:off x="7823397" y="3717505"/>
              <a:ext cx="14088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434343"/>
                  </a:solidFill>
                  <a:latin typeface="Quattrocento Sans"/>
                  <a:ea typeface="Quattrocento Sans"/>
                  <a:cs typeface="Quattrocento Sans"/>
                  <a:sym typeface="Quattrocento Sans"/>
                </a:rPr>
                <a:t>Casa-Museo  del Campesino</a:t>
              </a:r>
              <a:endParaRPr sz="1400">
                <a:solidFill>
                  <a:srgbClr val="434343"/>
                </a:solidFill>
                <a:latin typeface="Quattrocento Sans"/>
                <a:ea typeface="Quattrocento Sans"/>
                <a:cs typeface="Quattrocento Sans"/>
                <a:sym typeface="Quattrocento Sans"/>
              </a:endParaRPr>
            </a:p>
          </p:txBody>
        </p:sp>
        <p:sp>
          <p:nvSpPr>
            <p:cNvPr id="344" name="Google Shape;344;p42"/>
            <p:cNvSpPr/>
            <p:nvPr/>
          </p:nvSpPr>
          <p:spPr>
            <a:xfrm>
              <a:off x="9350022"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305</a:t>
              </a:r>
              <a:endParaRPr/>
            </a:p>
          </p:txBody>
        </p:sp>
        <p:sp>
          <p:nvSpPr>
            <p:cNvPr id="345" name="Google Shape;345;p42"/>
            <p:cNvSpPr txBox="1"/>
            <p:nvPr/>
          </p:nvSpPr>
          <p:spPr>
            <a:xfrm>
              <a:off x="9350022" y="3717826"/>
              <a:ext cx="10656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a:solidFill>
                    <a:srgbClr val="434343"/>
                  </a:solidFill>
                  <a:latin typeface="Quattrocento Sans"/>
                  <a:ea typeface="Quattrocento Sans"/>
                  <a:cs typeface="Quattrocento Sans"/>
                  <a:sym typeface="Quattrocento Sans"/>
                </a:rPr>
                <a:t>Mirador del Río</a:t>
              </a:r>
              <a:endParaRPr sz="1400">
                <a:solidFill>
                  <a:srgbClr val="434343"/>
                </a:solidFill>
                <a:latin typeface="Quattrocento Sans"/>
                <a:ea typeface="Quattrocento Sans"/>
                <a:cs typeface="Quattrocento Sans"/>
                <a:sym typeface="Quattrocento Sans"/>
              </a:endParaRPr>
            </a:p>
          </p:txBody>
        </p:sp>
        <p:sp>
          <p:nvSpPr>
            <p:cNvPr id="346" name="Google Shape;346;p42"/>
            <p:cNvSpPr/>
            <p:nvPr/>
          </p:nvSpPr>
          <p:spPr>
            <a:xfrm>
              <a:off x="6757734"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20.4% </a:t>
              </a:r>
              <a:endParaRPr>
                <a:solidFill>
                  <a:srgbClr val="FF0000"/>
                </a:solidFill>
              </a:endParaRPr>
            </a:p>
          </p:txBody>
        </p:sp>
        <p:sp>
          <p:nvSpPr>
            <p:cNvPr id="347" name="Google Shape;347;p42"/>
            <p:cNvSpPr/>
            <p:nvPr/>
          </p:nvSpPr>
          <p:spPr>
            <a:xfrm>
              <a:off x="8053878"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27.1% </a:t>
              </a:r>
              <a:endParaRPr/>
            </a:p>
          </p:txBody>
        </p:sp>
        <p:sp>
          <p:nvSpPr>
            <p:cNvPr id="348" name="Google Shape;348;p42"/>
            <p:cNvSpPr/>
            <p:nvPr/>
          </p:nvSpPr>
          <p:spPr>
            <a:xfrm>
              <a:off x="9350022"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5.5%</a:t>
              </a:r>
              <a:endParaRPr>
                <a:solidFill>
                  <a:srgbClr val="FF0000"/>
                </a:solidFill>
              </a:endParaRPr>
            </a:p>
          </p:txBody>
        </p:sp>
        <p:sp>
          <p:nvSpPr>
            <p:cNvPr id="349" name="Google Shape;349;p42"/>
            <p:cNvSpPr/>
            <p:nvPr/>
          </p:nvSpPr>
          <p:spPr>
            <a:xfrm>
              <a:off x="10646166"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41</a:t>
              </a:r>
              <a:endParaRPr/>
            </a:p>
          </p:txBody>
        </p:sp>
        <p:sp>
          <p:nvSpPr>
            <p:cNvPr id="350" name="Google Shape;350;p42"/>
            <p:cNvSpPr txBox="1"/>
            <p:nvPr/>
          </p:nvSpPr>
          <p:spPr>
            <a:xfrm>
              <a:off x="10646166" y="3717826"/>
              <a:ext cx="10656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a:solidFill>
                    <a:srgbClr val="434343"/>
                  </a:solidFill>
                  <a:latin typeface="Quattrocento Sans"/>
                  <a:ea typeface="Quattrocento Sans"/>
                  <a:cs typeface="Quattrocento Sans"/>
                  <a:sym typeface="Quattrocento Sans"/>
                </a:rPr>
                <a:t>Montañas del Fuego</a:t>
              </a:r>
              <a:endParaRPr sz="1400">
                <a:solidFill>
                  <a:srgbClr val="434343"/>
                </a:solidFill>
                <a:latin typeface="Quattrocento Sans"/>
                <a:ea typeface="Quattrocento Sans"/>
                <a:cs typeface="Quattrocento Sans"/>
                <a:sym typeface="Quattrocento Sans"/>
              </a:endParaRPr>
            </a:p>
          </p:txBody>
        </p:sp>
        <p:sp>
          <p:nvSpPr>
            <p:cNvPr id="351" name="Google Shape;351;p42"/>
            <p:cNvSpPr/>
            <p:nvPr/>
          </p:nvSpPr>
          <p:spPr>
            <a:xfrm>
              <a:off x="10646166"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15.3%</a:t>
              </a:r>
              <a:endParaRPr>
                <a:solidFill>
                  <a:srgbClr val="FF0000"/>
                </a:solidFill>
              </a:endParaRPr>
            </a:p>
          </p:txBody>
        </p:sp>
      </p:grpSp>
      <p:sp>
        <p:nvSpPr>
          <p:cNvPr id="352" name="Google Shape;352;p42"/>
          <p:cNvSpPr txBox="1"/>
          <p:nvPr/>
        </p:nvSpPr>
        <p:spPr>
          <a:xfrm>
            <a:off x="9890443" y="3847398"/>
            <a:ext cx="11151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a:solidFill>
                  <a:srgbClr val="434343"/>
                </a:solidFill>
                <a:latin typeface="Quattrocento Sans"/>
                <a:ea typeface="Quattrocento Sans"/>
                <a:cs typeface="Quattrocento Sans"/>
                <a:sym typeface="Quattrocento Sans"/>
              </a:rPr>
              <a:t>Jameos del Agua</a:t>
            </a:r>
            <a:endParaRPr sz="1400">
              <a:solidFill>
                <a:srgbClr val="434343"/>
              </a:solidFill>
              <a:latin typeface="Quattrocento Sans"/>
              <a:ea typeface="Quattrocento Sans"/>
              <a:cs typeface="Quattrocento Sans"/>
              <a:sym typeface="Quattrocento Sans"/>
            </a:endParaRPr>
          </a:p>
        </p:txBody>
      </p:sp>
      <p:sp>
        <p:nvSpPr>
          <p:cNvPr id="353" name="Google Shape;353;p42"/>
          <p:cNvSpPr/>
          <p:nvPr/>
        </p:nvSpPr>
        <p:spPr>
          <a:xfrm>
            <a:off x="9996768" y="4620411"/>
            <a:ext cx="11151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14.4%</a:t>
            </a:r>
            <a:endParaRPr>
              <a:solidFill>
                <a:srgbClr val="FF0000"/>
              </a:solidFill>
            </a:endParaRPr>
          </a:p>
        </p:txBody>
      </p:sp>
      <p:sp>
        <p:nvSpPr>
          <p:cNvPr id="354" name="Google Shape;354;p42"/>
          <p:cNvSpPr/>
          <p:nvPr/>
        </p:nvSpPr>
        <p:spPr>
          <a:xfrm>
            <a:off x="9996768" y="5393239"/>
            <a:ext cx="11151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46</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pic>
        <p:nvPicPr>
          <p:cNvPr id="360" name="Google Shape;360;p43" title="Gráfico"/>
          <p:cNvPicPr preferRelativeResize="0"/>
          <p:nvPr/>
        </p:nvPicPr>
        <p:blipFill rotWithShape="1">
          <a:blip r:embed="rId3">
            <a:alphaModFix/>
          </a:blip>
          <a:srcRect b="-2160" l="0" r="0" t="2160"/>
          <a:stretch/>
        </p:blipFill>
        <p:spPr>
          <a:xfrm>
            <a:off x="6353087" y="3015625"/>
            <a:ext cx="5837325" cy="3609426"/>
          </a:xfrm>
          <a:prstGeom prst="rect">
            <a:avLst/>
          </a:prstGeom>
          <a:noFill/>
          <a:ln>
            <a:noFill/>
          </a:ln>
        </p:spPr>
      </p:pic>
      <p:sp>
        <p:nvSpPr>
          <p:cNvPr id="361" name="Google Shape;361;p43"/>
          <p:cNvSpPr txBox="1"/>
          <p:nvPr/>
        </p:nvSpPr>
        <p:spPr>
          <a:xfrm>
            <a:off x="237290" y="1572406"/>
            <a:ext cx="8143932" cy="9233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5400"/>
              <a:buFont typeface="Calibri"/>
              <a:buNone/>
            </a:pPr>
            <a:r>
              <a:rPr b="1" lang="es-ES" sz="5400">
                <a:solidFill>
                  <a:srgbClr val="00B0F0"/>
                </a:solidFill>
                <a:latin typeface="Calibri"/>
                <a:ea typeface="Calibri"/>
                <a:cs typeface="Calibri"/>
                <a:sym typeface="Calibri"/>
              </a:rPr>
              <a:t>41</a:t>
            </a:r>
            <a:r>
              <a:rPr b="1" i="0" lang="es-ES" sz="5400" u="none" cap="none" strike="noStrike">
                <a:solidFill>
                  <a:srgbClr val="00B0F0"/>
                </a:solidFill>
                <a:latin typeface="Calibri"/>
                <a:ea typeface="Calibri"/>
                <a:cs typeface="Calibri"/>
                <a:sym typeface="Calibri"/>
              </a:rPr>
              <a:t>%  </a:t>
            </a:r>
            <a:r>
              <a:rPr b="1" lang="es-ES" sz="2000">
                <a:solidFill>
                  <a:schemeClr val="dk1"/>
                </a:solidFill>
                <a:latin typeface="Calibri"/>
                <a:ea typeface="Calibri"/>
                <a:cs typeface="Calibri"/>
                <a:sym typeface="Calibri"/>
              </a:rPr>
              <a:t>de los visitantes recomiendan las tiendas de los</a:t>
            </a:r>
            <a:r>
              <a:rPr b="1" lang="es-ES" sz="2000">
                <a:solidFill>
                  <a:srgbClr val="00B0F0"/>
                </a:solidFill>
                <a:latin typeface="Calibri"/>
                <a:ea typeface="Calibri"/>
                <a:cs typeface="Calibri"/>
                <a:sym typeface="Calibri"/>
              </a:rPr>
              <a:t> </a:t>
            </a:r>
            <a:r>
              <a:rPr b="1" i="0" lang="es-ES" sz="3600" u="none" cap="none" strike="noStrike">
                <a:solidFill>
                  <a:srgbClr val="00B0F0"/>
                </a:solidFill>
                <a:latin typeface="Calibri"/>
                <a:ea typeface="Calibri"/>
                <a:cs typeface="Calibri"/>
                <a:sym typeface="Calibri"/>
              </a:rPr>
              <a:t>CACT</a:t>
            </a:r>
            <a:endParaRPr b="1" i="0" sz="3200" u="none" cap="none" strike="noStrike">
              <a:solidFill>
                <a:srgbClr val="00B0F0"/>
              </a:solidFill>
              <a:latin typeface="Calibri"/>
              <a:ea typeface="Calibri"/>
              <a:cs typeface="Calibri"/>
              <a:sym typeface="Calibri"/>
            </a:endParaRPr>
          </a:p>
        </p:txBody>
      </p:sp>
      <p:sp>
        <p:nvSpPr>
          <p:cNvPr id="362" name="Google Shape;362;p43"/>
          <p:cNvSpPr txBox="1"/>
          <p:nvPr/>
        </p:nvSpPr>
        <p:spPr>
          <a:xfrm>
            <a:off x="237290" y="0"/>
            <a:ext cx="6529129" cy="64371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i="0" lang="es-ES" sz="3200" u="none" cap="none" strike="noStrike">
                <a:solidFill>
                  <a:srgbClr val="073763"/>
                </a:solidFill>
                <a:latin typeface="Quattrocento Sans"/>
                <a:ea typeface="Quattrocento Sans"/>
                <a:cs typeface="Quattrocento Sans"/>
                <a:sym typeface="Quattrocento Sans"/>
              </a:rPr>
              <a:t>Recomendación</a:t>
            </a:r>
            <a:endParaRPr b="1" i="0" sz="3200" u="none" cap="none" strike="noStrike">
              <a:solidFill>
                <a:srgbClr val="073763"/>
              </a:solidFill>
              <a:latin typeface="Quattrocento Sans"/>
              <a:ea typeface="Quattrocento Sans"/>
              <a:cs typeface="Quattrocento Sans"/>
              <a:sym typeface="Quattrocento Sans"/>
            </a:endParaRPr>
          </a:p>
        </p:txBody>
      </p:sp>
      <p:sp>
        <p:nvSpPr>
          <p:cNvPr id="363" name="Google Shape;363;p43"/>
          <p:cNvSpPr txBox="1"/>
          <p:nvPr/>
        </p:nvSpPr>
        <p:spPr>
          <a:xfrm>
            <a:off x="142876" y="786588"/>
            <a:ext cx="11024428" cy="64294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600"/>
              <a:buFont typeface="Noto Sans Symbols"/>
              <a:buNone/>
            </a:pPr>
            <a:r>
              <a:rPr b="1" lang="es-ES" sz="1600" u="none">
                <a:solidFill>
                  <a:srgbClr val="000000"/>
                </a:solidFill>
                <a:latin typeface="Quattrocento Sans"/>
                <a:ea typeface="Quattrocento Sans"/>
                <a:cs typeface="Quattrocento Sans"/>
                <a:sym typeface="Quattrocento Sans"/>
              </a:rPr>
              <a:t>Promotores (Positiva = 9 y 10)          Detractores (Negativa = 1, 2, 3, 4, 5 y 6)          Indecisos (Neutro = 7 y 8)</a:t>
            </a:r>
            <a:endParaRPr/>
          </a:p>
        </p:txBody>
      </p:sp>
      <p:sp>
        <p:nvSpPr>
          <p:cNvPr id="364" name="Google Shape;364;p43"/>
          <p:cNvSpPr txBox="1"/>
          <p:nvPr>
            <p:ph idx="12" type="sldNum"/>
          </p:nvPr>
        </p:nvSpPr>
        <p:spPr>
          <a:xfrm>
            <a:off x="9011416" y="6451293"/>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365" name="Google Shape;365;p43"/>
          <p:cNvPicPr preferRelativeResize="0"/>
          <p:nvPr/>
        </p:nvPicPr>
        <p:blipFill rotWithShape="1">
          <a:blip r:embed="rId4">
            <a:alphaModFix/>
          </a:blip>
          <a:srcRect b="0" l="0" r="0" t="0"/>
          <a:stretch/>
        </p:blipFill>
        <p:spPr>
          <a:xfrm>
            <a:off x="7428344" y="3898993"/>
            <a:ext cx="3809100" cy="2143200"/>
          </a:xfrm>
          <a:prstGeom prst="rect">
            <a:avLst/>
          </a:prstGeom>
          <a:noFill/>
          <a:ln>
            <a:noFill/>
          </a:ln>
        </p:spPr>
      </p:pic>
      <p:sp>
        <p:nvSpPr>
          <p:cNvPr id="366" name="Google Shape;366;p43"/>
          <p:cNvSpPr txBox="1"/>
          <p:nvPr/>
        </p:nvSpPr>
        <p:spPr>
          <a:xfrm>
            <a:off x="3237686" y="0"/>
            <a:ext cx="12190413" cy="1683473"/>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1600"/>
              <a:buFont typeface="Noto Sans Symbols"/>
              <a:buNone/>
            </a:pPr>
            <a:r>
              <a:rPr lang="es-ES" sz="1600">
                <a:solidFill>
                  <a:srgbClr val="0052DE"/>
                </a:solidFill>
                <a:latin typeface="Quattrocento Sans"/>
                <a:ea typeface="Quattrocento Sans"/>
                <a:cs typeface="Quattrocento Sans"/>
                <a:sym typeface="Quattrocento Sans"/>
              </a:rPr>
              <a:t>    </a:t>
            </a:r>
            <a:r>
              <a:rPr lang="es-ES" sz="1600">
                <a:solidFill>
                  <a:srgbClr val="888888"/>
                </a:solidFill>
                <a:latin typeface="Quattrocento Sans"/>
                <a:ea typeface="Quattrocento Sans"/>
                <a:cs typeface="Quattrocento Sans"/>
                <a:sym typeface="Quattrocento Sans"/>
              </a:rPr>
              <a:t>Es la variable de rendimiento del índice de satisfacción y mide la capacidad que tiene la </a:t>
            </a:r>
            <a:endParaRPr/>
          </a:p>
          <a:p>
            <a:pPr indent="0" lvl="0" marL="0" marR="0" rtl="0" algn="just">
              <a:lnSpc>
                <a:spcPct val="150000"/>
              </a:lnSpc>
              <a:spcBef>
                <a:spcPts val="320"/>
              </a:spcBef>
              <a:spcAft>
                <a:spcPts val="0"/>
              </a:spcAft>
              <a:buClr>
                <a:srgbClr val="888888"/>
              </a:buClr>
              <a:buSzPts val="1600"/>
              <a:buFont typeface="Noto Sans Symbols"/>
              <a:buNone/>
            </a:pPr>
            <a:r>
              <a:rPr lang="es-ES" sz="1600">
                <a:solidFill>
                  <a:srgbClr val="888888"/>
                </a:solidFill>
                <a:latin typeface="Quattrocento Sans"/>
                <a:ea typeface="Quattrocento Sans"/>
                <a:cs typeface="Quattrocento Sans"/>
                <a:sym typeface="Quattrocento Sans"/>
              </a:rPr>
              <a:t>    empresa de retener a sus clientes. </a:t>
            </a:r>
            <a:endParaRPr/>
          </a:p>
          <a:p>
            <a:pPr indent="0" lvl="0" marL="0" marR="0" rtl="0" algn="just">
              <a:lnSpc>
                <a:spcPct val="150000"/>
              </a:lnSpc>
              <a:spcBef>
                <a:spcPts val="420"/>
              </a:spcBef>
              <a:spcAft>
                <a:spcPts val="0"/>
              </a:spcAft>
              <a:buClr>
                <a:srgbClr val="888888"/>
              </a:buClr>
              <a:buSzPts val="2100"/>
              <a:buFont typeface="Noto Sans Symbols"/>
              <a:buNone/>
            </a:pPr>
            <a:r>
              <a:t/>
            </a:r>
            <a:endParaRPr sz="2100">
              <a:solidFill>
                <a:srgbClr val="000000"/>
              </a:solidFill>
              <a:latin typeface="Quattrocento Sans"/>
              <a:ea typeface="Quattrocento Sans"/>
              <a:cs typeface="Quattrocento Sans"/>
              <a:sym typeface="Quattrocento Sans"/>
            </a:endParaRPr>
          </a:p>
        </p:txBody>
      </p:sp>
      <p:sp>
        <p:nvSpPr>
          <p:cNvPr id="367" name="Google Shape;367;p43"/>
          <p:cNvSpPr txBox="1"/>
          <p:nvPr/>
        </p:nvSpPr>
        <p:spPr>
          <a:xfrm>
            <a:off x="8813581" y="4369110"/>
            <a:ext cx="7143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2400"/>
              <a:buFont typeface="Quattrocento Sans"/>
              <a:buNone/>
            </a:pPr>
            <a:r>
              <a:rPr b="1" i="0" lang="es-ES" sz="2400" u="none" cap="none" strike="noStrike">
                <a:solidFill>
                  <a:srgbClr val="003794"/>
                </a:solidFill>
                <a:latin typeface="Quattrocento Sans"/>
                <a:ea typeface="Quattrocento Sans"/>
                <a:cs typeface="Quattrocento Sans"/>
                <a:sym typeface="Quattrocento Sans"/>
              </a:rPr>
              <a:t>NPS</a:t>
            </a:r>
            <a:endParaRPr b="1" i="0" sz="2400" u="none" cap="none" strike="noStrike">
              <a:solidFill>
                <a:srgbClr val="003794"/>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rgbClr val="003794"/>
              </a:buClr>
              <a:buSzPts val="2400"/>
              <a:buFont typeface="Quattrocento Sans"/>
              <a:buNone/>
            </a:pPr>
            <a:r>
              <a:rPr b="1" lang="es-ES" sz="2400">
                <a:solidFill>
                  <a:srgbClr val="003794"/>
                </a:solidFill>
                <a:latin typeface="Quattrocento Sans"/>
                <a:ea typeface="Quattrocento Sans"/>
                <a:cs typeface="Quattrocento Sans"/>
                <a:sym typeface="Quattrocento Sans"/>
              </a:rPr>
              <a:t>15%</a:t>
            </a:r>
            <a:endParaRPr b="1" sz="2400">
              <a:solidFill>
                <a:srgbClr val="003794"/>
              </a:solidFill>
              <a:latin typeface="Quattrocento Sans"/>
              <a:ea typeface="Quattrocento Sans"/>
              <a:cs typeface="Quattrocento Sans"/>
              <a:sym typeface="Quattrocento Sans"/>
            </a:endParaRPr>
          </a:p>
        </p:txBody>
      </p:sp>
      <p:pic>
        <p:nvPicPr>
          <p:cNvPr id="368" name="Google Shape;368;p43" title="Gráfico"/>
          <p:cNvPicPr preferRelativeResize="0"/>
          <p:nvPr/>
        </p:nvPicPr>
        <p:blipFill>
          <a:blip r:embed="rId5">
            <a:alphaModFix/>
          </a:blip>
          <a:stretch>
            <a:fillRect/>
          </a:stretch>
        </p:blipFill>
        <p:spPr>
          <a:xfrm>
            <a:off x="64700" y="2638600"/>
            <a:ext cx="6434247" cy="39864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4"/>
          <p:cNvSpPr txBox="1"/>
          <p:nvPr>
            <p:ph idx="12" type="sldNum"/>
          </p:nvPr>
        </p:nvSpPr>
        <p:spPr>
          <a:xfrm>
            <a:off x="9011416"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375" name="Google Shape;375;p44"/>
          <p:cNvSpPr txBox="1"/>
          <p:nvPr/>
        </p:nvSpPr>
        <p:spPr>
          <a:xfrm>
            <a:off x="237291" y="0"/>
            <a:ext cx="11573100" cy="1857300"/>
          </a:xfrm>
          <a:prstGeom prst="rect">
            <a:avLst/>
          </a:prstGeom>
          <a:noFill/>
          <a:ln>
            <a:noFill/>
          </a:ln>
        </p:spPr>
        <p:txBody>
          <a:bodyPr anchorCtr="0" anchor="ctr" bIns="54425" lIns="108850" spcFirstLastPara="1" rIns="108850" wrap="square" tIns="54425">
            <a:noAutofit/>
          </a:bodyPr>
          <a:lstStyle/>
          <a:p>
            <a:pPr indent="0" lvl="0" marL="0" marR="0" rtl="0" algn="l">
              <a:lnSpc>
                <a:spcPct val="100000"/>
              </a:lnSpc>
              <a:spcBef>
                <a:spcPts val="0"/>
              </a:spcBef>
              <a:spcAft>
                <a:spcPts val="0"/>
              </a:spcAft>
              <a:buClr>
                <a:srgbClr val="00B050"/>
              </a:buClr>
              <a:buSzPts val="3600"/>
              <a:buFont typeface="Quattrocento Sans"/>
              <a:buNone/>
            </a:pPr>
            <a:r>
              <a:rPr b="1" lang="es-ES" sz="3600">
                <a:solidFill>
                  <a:srgbClr val="073763"/>
                </a:solidFill>
                <a:latin typeface="Quattrocento Sans"/>
                <a:ea typeface="Quattrocento Sans"/>
                <a:cs typeface="Quattrocento Sans"/>
                <a:sym typeface="Quattrocento Sans"/>
              </a:rPr>
              <a:t>Expectativas</a:t>
            </a:r>
            <a:r>
              <a:rPr b="1" lang="es-ES" sz="1600">
                <a:solidFill>
                  <a:srgbClr val="073763"/>
                </a:solidFill>
                <a:latin typeface="Quattrocento Sans"/>
                <a:ea typeface="Quattrocento Sans"/>
                <a:cs typeface="Quattrocento Sans"/>
                <a:sym typeface="Quattrocento Sans"/>
              </a:rPr>
              <a:t> </a:t>
            </a:r>
            <a:r>
              <a:rPr b="1" lang="es-ES" sz="1600">
                <a:solidFill>
                  <a:srgbClr val="003794"/>
                </a:solidFill>
                <a:latin typeface="Quattrocento Sans"/>
                <a:ea typeface="Quattrocento Sans"/>
                <a:cs typeface="Quattrocento Sans"/>
                <a:sym typeface="Quattrocento Sans"/>
              </a:rPr>
              <a:t> </a:t>
            </a:r>
            <a:r>
              <a:rPr lang="es-ES" sz="1400">
                <a:solidFill>
                  <a:srgbClr val="0052DE"/>
                </a:solidFill>
                <a:latin typeface="Quattrocento Sans"/>
                <a:ea typeface="Quattrocento Sans"/>
                <a:cs typeface="Quattrocento Sans"/>
                <a:sym typeface="Quattrocento Sans"/>
              </a:rPr>
              <a:t>La expectativa del cliente.</a:t>
            </a:r>
            <a:r>
              <a:rPr lang="es-ES" sz="1400">
                <a:solidFill>
                  <a:srgbClr val="000000"/>
                </a:solidFill>
                <a:latin typeface="Quattrocento Sans"/>
                <a:ea typeface="Quattrocento Sans"/>
                <a:cs typeface="Quattrocento Sans"/>
                <a:sym typeface="Quattrocento Sans"/>
              </a:rPr>
              <a:t> Supone el nivel de referencia que espera el consumidor del producto o servicio que adquiere. La expectativa actúa como modulador de la calidad percibida del servicio. Si los clientes han partido de expectativas altas, la experiencia de consumo, lo que denominamos “calidad percibida”, no resultará tan satisfactoria como si sus expectativas iniciales fueran menos exigentes.</a:t>
            </a:r>
            <a:endParaRPr b="1" sz="3200">
              <a:solidFill>
                <a:srgbClr val="003794"/>
              </a:solidFill>
              <a:latin typeface="Quattrocento Sans"/>
              <a:ea typeface="Quattrocento Sans"/>
              <a:cs typeface="Quattrocento Sans"/>
              <a:sym typeface="Quattrocento Sans"/>
            </a:endParaRPr>
          </a:p>
        </p:txBody>
      </p:sp>
      <p:sp>
        <p:nvSpPr>
          <p:cNvPr id="376" name="Google Shape;376;p44"/>
          <p:cNvSpPr txBox="1"/>
          <p:nvPr>
            <p:ph idx="4294967295" type="body"/>
          </p:nvPr>
        </p:nvSpPr>
        <p:spPr>
          <a:xfrm>
            <a:off x="165852" y="6475298"/>
            <a:ext cx="11500200" cy="357300"/>
          </a:xfrm>
          <a:prstGeom prst="rect">
            <a:avLst/>
          </a:prstGeom>
          <a:noFill/>
          <a:ln>
            <a:noFill/>
          </a:ln>
        </p:spPr>
        <p:txBody>
          <a:bodyPr anchorCtr="0" anchor="t" bIns="0" lIns="0" spcFirstLastPara="1" rIns="0" wrap="square" tIns="0">
            <a:noAutofit/>
          </a:bodyPr>
          <a:lstStyle/>
          <a:p>
            <a:pPr indent="0" lvl="0" marL="0" rtl="0" algn="just">
              <a:spcBef>
                <a:spcPts val="0"/>
              </a:spcBef>
              <a:spcAft>
                <a:spcPts val="0"/>
              </a:spcAft>
              <a:buSzPts val="1330"/>
              <a:buNone/>
            </a:pPr>
            <a:r>
              <a:rPr b="1" lang="es-ES" sz="1400">
                <a:latin typeface="Quattrocento Sans"/>
                <a:ea typeface="Quattrocento Sans"/>
                <a:cs typeface="Quattrocento Sans"/>
                <a:sym typeface="Quattrocento Sans"/>
              </a:rPr>
              <a:t>Supera = Mucho mejor de lo esperado + Mejor de lo esperado.                  No supera = Peor de lo esperado + Mucho peor de lo esperado.</a:t>
            </a:r>
            <a:endParaRPr/>
          </a:p>
          <a:p>
            <a:pPr indent="0" lvl="0" marL="0" rtl="0" algn="ctr">
              <a:spcBef>
                <a:spcPts val="1035"/>
              </a:spcBef>
              <a:spcAft>
                <a:spcPts val="0"/>
              </a:spcAft>
              <a:buSzPts val="1520"/>
              <a:buNone/>
            </a:pPr>
            <a:r>
              <a:rPr b="1" lang="es-ES" sz="1600">
                <a:latin typeface="Quattrocento Sans"/>
                <a:ea typeface="Quattrocento Sans"/>
                <a:cs typeface="Quattrocento Sans"/>
                <a:sym typeface="Quattrocento Sans"/>
              </a:rPr>
              <a:t> </a:t>
            </a:r>
            <a:endParaRPr/>
          </a:p>
        </p:txBody>
      </p:sp>
      <p:grpSp>
        <p:nvGrpSpPr>
          <p:cNvPr id="377" name="Google Shape;377;p44"/>
          <p:cNvGrpSpPr/>
          <p:nvPr/>
        </p:nvGrpSpPr>
        <p:grpSpPr>
          <a:xfrm>
            <a:off x="1270690" y="1518832"/>
            <a:ext cx="11742720" cy="1220031"/>
            <a:chOff x="-2552887" y="3370787"/>
            <a:chExt cx="14634496" cy="3300057"/>
          </a:xfrm>
        </p:grpSpPr>
        <p:sp>
          <p:nvSpPr>
            <p:cNvPr id="378" name="Google Shape;378;p44"/>
            <p:cNvSpPr txBox="1"/>
            <p:nvPr/>
          </p:nvSpPr>
          <p:spPr>
            <a:xfrm>
              <a:off x="-2552887" y="3757244"/>
              <a:ext cx="5163600" cy="2913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2000"/>
                <a:buFont typeface="Calibri"/>
                <a:buNone/>
              </a:pPr>
              <a:r>
                <a:rPr b="1" i="0" lang="es-ES" sz="2000" u="none" cap="none" strike="noStrike">
                  <a:solidFill>
                    <a:srgbClr val="00B0F0"/>
                  </a:solidFill>
                  <a:latin typeface="Calibri"/>
                  <a:ea typeface="Calibri"/>
                  <a:cs typeface="Calibri"/>
                  <a:sym typeface="Calibri"/>
                </a:rPr>
                <a:t>La expectativa</a:t>
              </a:r>
              <a:r>
                <a:rPr b="1" i="0" lang="es-ES" sz="2000" u="none" cap="none" strike="noStrike">
                  <a:solidFill>
                    <a:srgbClr val="00B0F0"/>
                  </a:solidFill>
                  <a:latin typeface="Calibri"/>
                  <a:ea typeface="Calibri"/>
                  <a:cs typeface="Calibri"/>
                  <a:sym typeface="Calibri"/>
                </a:rPr>
                <a:t> </a:t>
              </a:r>
              <a:r>
                <a:rPr b="1" i="0" lang="es-ES" sz="2000" u="none" cap="none" strike="noStrike">
                  <a:solidFill>
                    <a:srgbClr val="00B0F0"/>
                  </a:solidFill>
                  <a:latin typeface="Calibri"/>
                  <a:ea typeface="Calibri"/>
                  <a:cs typeface="Calibri"/>
                  <a:sym typeface="Calibri"/>
                </a:rPr>
                <a:t>en las</a:t>
              </a:r>
              <a:r>
                <a:rPr b="1" i="0" lang="es-ES" sz="2000" u="none" cap="none" strike="noStrike">
                  <a:solidFill>
                    <a:srgbClr val="00B0F0"/>
                  </a:solidFill>
                  <a:latin typeface="Calibri"/>
                  <a:ea typeface="Calibri"/>
                  <a:cs typeface="Calibri"/>
                  <a:sym typeface="Calibri"/>
                </a:rPr>
                <a:t> tiendas</a:t>
              </a:r>
              <a:r>
                <a:rPr b="1" i="0" lang="es-ES" sz="2000" u="none" cap="none" strike="noStrike">
                  <a:solidFill>
                    <a:srgbClr val="00B0F0"/>
                  </a:solidFill>
                  <a:latin typeface="Calibri"/>
                  <a:ea typeface="Calibri"/>
                  <a:cs typeface="Calibri"/>
                  <a:sym typeface="Calibri"/>
                </a:rPr>
                <a:t> </a:t>
              </a:r>
              <a:r>
                <a:rPr b="1" i="0" lang="es-ES" sz="2800" u="none" cap="none" strike="noStrike">
                  <a:solidFill>
                    <a:srgbClr val="00B0F0"/>
                  </a:solidFill>
                  <a:latin typeface="Calibri"/>
                  <a:ea typeface="Calibri"/>
                  <a:cs typeface="Calibri"/>
                  <a:sym typeface="Calibri"/>
                </a:rPr>
                <a:t>CACT </a:t>
              </a:r>
              <a:endParaRPr b="1" i="0" sz="2000" u="none" cap="none" strike="noStrike">
                <a:solidFill>
                  <a:srgbClr val="00B0F0"/>
                </a:solidFill>
                <a:latin typeface="Calibri"/>
                <a:ea typeface="Calibri"/>
                <a:cs typeface="Calibri"/>
                <a:sym typeface="Calibri"/>
              </a:endParaRPr>
            </a:p>
            <a:p>
              <a:pPr indent="0" lvl="0" marL="0" marR="0" rtl="0" algn="l">
                <a:lnSpc>
                  <a:spcPct val="100000"/>
                </a:lnSpc>
                <a:spcBef>
                  <a:spcPts val="0"/>
                </a:spcBef>
                <a:spcAft>
                  <a:spcPts val="0"/>
                </a:spcAft>
                <a:buClr>
                  <a:srgbClr val="00B0F0"/>
                </a:buClr>
                <a:buSzPts val="3600"/>
                <a:buFont typeface="Calibri"/>
                <a:buNone/>
              </a:pPr>
              <a:r>
                <a:rPr b="1" lang="es-ES" sz="3600">
                  <a:solidFill>
                    <a:srgbClr val="00B0F0"/>
                  </a:solidFill>
                  <a:latin typeface="Calibri"/>
                  <a:ea typeface="Calibri"/>
                  <a:cs typeface="Calibri"/>
                  <a:sym typeface="Calibri"/>
                </a:rPr>
                <a:t>      </a:t>
              </a:r>
              <a:endParaRPr b="1" i="0" sz="4400" u="none" cap="none" strike="noStrike">
                <a:solidFill>
                  <a:srgbClr val="00B0F0"/>
                </a:solidFill>
                <a:latin typeface="Calibri"/>
                <a:ea typeface="Calibri"/>
                <a:cs typeface="Calibri"/>
                <a:sym typeface="Calibri"/>
              </a:endParaRPr>
            </a:p>
          </p:txBody>
        </p:sp>
        <p:sp>
          <p:nvSpPr>
            <p:cNvPr id="379" name="Google Shape;379;p44"/>
            <p:cNvSpPr txBox="1"/>
            <p:nvPr/>
          </p:nvSpPr>
          <p:spPr>
            <a:xfrm>
              <a:off x="8575809" y="3370787"/>
              <a:ext cx="35058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grpSp>
      <p:sp>
        <p:nvSpPr>
          <p:cNvPr id="380" name="Google Shape;380;p44"/>
          <p:cNvSpPr/>
          <p:nvPr/>
        </p:nvSpPr>
        <p:spPr>
          <a:xfrm>
            <a:off x="4799062" y="1202327"/>
            <a:ext cx="8381100" cy="1107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6600">
                <a:solidFill>
                  <a:srgbClr val="00B0F0"/>
                </a:solidFill>
                <a:latin typeface="Calibri"/>
                <a:ea typeface="Calibri"/>
                <a:cs typeface="Calibri"/>
                <a:sym typeface="Calibri"/>
              </a:rPr>
              <a:t>  </a:t>
            </a:r>
            <a:r>
              <a:rPr b="1" lang="es-ES" sz="2000">
                <a:solidFill>
                  <a:srgbClr val="00B0F0"/>
                </a:solidFill>
                <a:latin typeface="Calibri"/>
                <a:ea typeface="Calibri"/>
                <a:cs typeface="Calibri"/>
                <a:sym typeface="Calibri"/>
              </a:rPr>
              <a:t>es superada en un </a:t>
            </a:r>
            <a:r>
              <a:rPr b="1" lang="es-ES" sz="6600">
                <a:solidFill>
                  <a:srgbClr val="00B0F0"/>
                </a:solidFill>
                <a:latin typeface="Calibri"/>
                <a:ea typeface="Calibri"/>
                <a:cs typeface="Calibri"/>
                <a:sym typeface="Calibri"/>
              </a:rPr>
              <a:t>50</a:t>
            </a:r>
            <a:r>
              <a:rPr b="1" lang="es-ES" sz="6600">
                <a:solidFill>
                  <a:srgbClr val="00B0F0"/>
                </a:solidFill>
                <a:latin typeface="Calibri"/>
                <a:ea typeface="Calibri"/>
                <a:cs typeface="Calibri"/>
                <a:sym typeface="Calibri"/>
              </a:rPr>
              <a:t>%</a:t>
            </a:r>
            <a:r>
              <a:rPr b="1" lang="es-ES" sz="2000">
                <a:solidFill>
                  <a:srgbClr val="00B0F0"/>
                </a:solidFill>
                <a:latin typeface="Calibri"/>
                <a:ea typeface="Calibri"/>
                <a:cs typeface="Calibri"/>
                <a:sym typeface="Calibri"/>
              </a:rPr>
              <a:t>  de media. </a:t>
            </a:r>
            <a:endParaRPr sz="6000">
              <a:solidFill>
                <a:schemeClr val="dk1"/>
              </a:solidFill>
              <a:latin typeface="Calibri"/>
              <a:ea typeface="Calibri"/>
              <a:cs typeface="Calibri"/>
              <a:sym typeface="Calibri"/>
            </a:endParaRPr>
          </a:p>
        </p:txBody>
      </p:sp>
      <p:pic>
        <p:nvPicPr>
          <p:cNvPr id="381" name="Google Shape;381;p44" title="Gráfico"/>
          <p:cNvPicPr preferRelativeResize="0"/>
          <p:nvPr/>
        </p:nvPicPr>
        <p:blipFill>
          <a:blip r:embed="rId3">
            <a:alphaModFix/>
          </a:blip>
          <a:stretch>
            <a:fillRect/>
          </a:stretch>
        </p:blipFill>
        <p:spPr>
          <a:xfrm>
            <a:off x="1637050" y="2249750"/>
            <a:ext cx="7884426" cy="38331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id="386" name="Google Shape;386;p45" title="Gráfico"/>
          <p:cNvPicPr preferRelativeResize="0"/>
          <p:nvPr/>
        </p:nvPicPr>
        <p:blipFill>
          <a:blip r:embed="rId3">
            <a:alphaModFix/>
          </a:blip>
          <a:stretch>
            <a:fillRect/>
          </a:stretch>
        </p:blipFill>
        <p:spPr>
          <a:xfrm>
            <a:off x="310150" y="1555028"/>
            <a:ext cx="8572500" cy="1831825"/>
          </a:xfrm>
          <a:prstGeom prst="rect">
            <a:avLst/>
          </a:prstGeom>
          <a:noFill/>
          <a:ln>
            <a:noFill/>
          </a:ln>
        </p:spPr>
      </p:pic>
      <p:sp>
        <p:nvSpPr>
          <p:cNvPr id="387" name="Google Shape;387;p45"/>
          <p:cNvSpPr txBox="1"/>
          <p:nvPr/>
        </p:nvSpPr>
        <p:spPr>
          <a:xfrm>
            <a:off x="0" y="0"/>
            <a:ext cx="11424315" cy="733647"/>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i="0" lang="es-ES" sz="3200" u="none" cap="none" strike="noStrike">
                <a:solidFill>
                  <a:srgbClr val="073763"/>
                </a:solidFill>
                <a:latin typeface="Quattrocento Sans"/>
                <a:ea typeface="Quattrocento Sans"/>
                <a:cs typeface="Quattrocento Sans"/>
                <a:sym typeface="Quattrocento Sans"/>
              </a:rPr>
              <a:t> Relación calidad/precio</a:t>
            </a:r>
            <a:endParaRPr>
              <a:solidFill>
                <a:srgbClr val="073763"/>
              </a:solidFill>
            </a:endParaRPr>
          </a:p>
        </p:txBody>
      </p:sp>
      <p:sp>
        <p:nvSpPr>
          <p:cNvPr id="388" name="Google Shape;388;p45"/>
          <p:cNvSpPr txBox="1"/>
          <p:nvPr/>
        </p:nvSpPr>
        <p:spPr>
          <a:xfrm>
            <a:off x="237290" y="1000902"/>
            <a:ext cx="11328399" cy="510363"/>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dk1"/>
              </a:buClr>
              <a:buSzPts val="1600"/>
              <a:buFont typeface="Noto Sans Symbols"/>
              <a:buNone/>
            </a:pPr>
            <a:r>
              <a:rPr b="1" lang="es-ES" sz="1600" u="none">
                <a:solidFill>
                  <a:schemeClr val="dk1"/>
                </a:solidFill>
                <a:latin typeface="Quattrocento Sans"/>
                <a:ea typeface="Quattrocento Sans"/>
                <a:cs typeface="Quattrocento Sans"/>
                <a:sym typeface="Quattrocento Sans"/>
              </a:rPr>
              <a:t>Positiva = Muy adecuado +  Adecuado.          Negativa = Inadecuada+ Muy inadecuada.</a:t>
            </a:r>
            <a:endParaRPr/>
          </a:p>
        </p:txBody>
      </p:sp>
      <p:grpSp>
        <p:nvGrpSpPr>
          <p:cNvPr id="389" name="Google Shape;389;p45"/>
          <p:cNvGrpSpPr/>
          <p:nvPr/>
        </p:nvGrpSpPr>
        <p:grpSpPr>
          <a:xfrm>
            <a:off x="8663742" y="1072340"/>
            <a:ext cx="3526671" cy="2428892"/>
            <a:chOff x="8709860" y="1591078"/>
            <a:chExt cx="2438243" cy="1397288"/>
          </a:xfrm>
        </p:grpSpPr>
        <p:sp>
          <p:nvSpPr>
            <p:cNvPr id="390" name="Google Shape;390;p45"/>
            <p:cNvSpPr txBox="1"/>
            <p:nvPr/>
          </p:nvSpPr>
          <p:spPr>
            <a:xfrm>
              <a:off x="9289218" y="1591078"/>
              <a:ext cx="1279526" cy="63740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59</a:t>
              </a:r>
              <a:r>
                <a:rPr b="1" i="0" lang="es-ES" sz="6600" u="none" cap="none" strike="noStrike">
                  <a:solidFill>
                    <a:srgbClr val="00B0F0"/>
                  </a:solidFill>
                  <a:latin typeface="Calibri"/>
                  <a:ea typeface="Calibri"/>
                  <a:cs typeface="Calibri"/>
                  <a:sym typeface="Calibri"/>
                </a:rPr>
                <a:t>%</a:t>
              </a:r>
              <a:endParaRPr b="1" i="0" sz="6600" u="none" cap="none" strike="noStrike">
                <a:solidFill>
                  <a:srgbClr val="00B0F0"/>
                </a:solidFill>
                <a:latin typeface="Calibri"/>
                <a:ea typeface="Calibri"/>
                <a:cs typeface="Calibri"/>
                <a:sym typeface="Calibri"/>
              </a:endParaRPr>
            </a:p>
          </p:txBody>
        </p:sp>
        <p:sp>
          <p:nvSpPr>
            <p:cNvPr id="391" name="Google Shape;391;p45"/>
            <p:cNvSpPr txBox="1"/>
            <p:nvPr/>
          </p:nvSpPr>
          <p:spPr>
            <a:xfrm>
              <a:off x="8709860" y="2237001"/>
              <a:ext cx="2438243" cy="7513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Quattrocento Sans"/>
                  <a:ea typeface="Quattrocento Sans"/>
                  <a:cs typeface="Quattrocento Sans"/>
                  <a:sym typeface="Quattrocento Sans"/>
                </a:rPr>
                <a:t>de los visitantes CACT </a:t>
              </a:r>
              <a:r>
                <a:rPr b="1" i="1" lang="es-ES" sz="1600">
                  <a:solidFill>
                    <a:srgbClr val="000000"/>
                  </a:solidFill>
                  <a:latin typeface="Quattrocento Sans"/>
                  <a:ea typeface="Quattrocento Sans"/>
                  <a:cs typeface="Quattrocento Sans"/>
                  <a:sym typeface="Quattrocento Sans"/>
                </a:rPr>
                <a:t>valora positivamente la calidad precio.</a:t>
              </a:r>
              <a:endParaRPr i="1" sz="1600">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grpSp>
      <p:sp>
        <p:nvSpPr>
          <p:cNvPr id="392" name="Google Shape;392;p45"/>
          <p:cNvSpPr txBox="1"/>
          <p:nvPr>
            <p:ph idx="12" type="sldNum"/>
          </p:nvPr>
        </p:nvSpPr>
        <p:spPr>
          <a:xfrm>
            <a:off x="8918014" y="630034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393" name="Google Shape;393;p45"/>
          <p:cNvSpPr txBox="1"/>
          <p:nvPr/>
        </p:nvSpPr>
        <p:spPr>
          <a:xfrm>
            <a:off x="4309256" y="143646"/>
            <a:ext cx="7881157" cy="1503424"/>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1600"/>
              <a:buFont typeface="Noto Sans Symbols"/>
              <a:buNone/>
            </a:pPr>
            <a:r>
              <a:rPr lang="es-ES" sz="1600">
                <a:solidFill>
                  <a:srgbClr val="0052DE"/>
                </a:solidFill>
                <a:latin typeface="Quattrocento Sans"/>
                <a:ea typeface="Quattrocento Sans"/>
                <a:cs typeface="Quattrocento Sans"/>
                <a:sym typeface="Quattrocento Sans"/>
              </a:rPr>
              <a:t>    </a:t>
            </a:r>
            <a:r>
              <a:rPr lang="es-ES" sz="1600">
                <a:solidFill>
                  <a:srgbClr val="888888"/>
                </a:solidFill>
                <a:latin typeface="Quattrocento Sans"/>
                <a:ea typeface="Quattrocento Sans"/>
                <a:cs typeface="Quattrocento Sans"/>
                <a:sym typeface="Quattrocento Sans"/>
              </a:rPr>
              <a:t>es el valor del servicio o racionalidad del precio percibido por el cliente, modula el impacto de las expectativas y la calidad percibida sobre la satisfacción.</a:t>
            </a:r>
            <a:endParaRPr/>
          </a:p>
          <a:p>
            <a:pPr indent="0" lvl="0" marL="0" marR="0" rtl="0" algn="just">
              <a:lnSpc>
                <a:spcPct val="150000"/>
              </a:lnSpc>
              <a:spcBef>
                <a:spcPts val="320"/>
              </a:spcBef>
              <a:spcAft>
                <a:spcPts val="0"/>
              </a:spcAft>
              <a:buClr>
                <a:srgbClr val="888888"/>
              </a:buClr>
              <a:buSzPts val="1600"/>
              <a:buFont typeface="Noto Sans Symbols"/>
              <a:buNone/>
            </a:pPr>
            <a:r>
              <a:t/>
            </a:r>
            <a:endParaRPr sz="1600">
              <a:solidFill>
                <a:srgbClr val="000000"/>
              </a:solidFill>
              <a:latin typeface="Quattrocento Sans"/>
              <a:ea typeface="Quattrocento Sans"/>
              <a:cs typeface="Quattrocento Sans"/>
              <a:sym typeface="Quattrocento Sans"/>
            </a:endParaRPr>
          </a:p>
        </p:txBody>
      </p:sp>
      <p:sp>
        <p:nvSpPr>
          <p:cNvPr id="394" name="Google Shape;394;p45"/>
          <p:cNvSpPr txBox="1"/>
          <p:nvPr/>
        </p:nvSpPr>
        <p:spPr>
          <a:xfrm>
            <a:off x="2112969" y="3501241"/>
            <a:ext cx="27861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Quattrocento Sans"/>
              <a:buNone/>
            </a:pPr>
            <a:r>
              <a:rPr b="1" i="1" lang="es-ES" sz="1600" u="none" cap="none" strike="noStrike">
                <a:solidFill>
                  <a:srgbClr val="000000"/>
                </a:solidFill>
                <a:latin typeface="Quattrocento Sans"/>
                <a:ea typeface="Quattrocento Sans"/>
                <a:cs typeface="Quattrocento Sans"/>
                <a:sym typeface="Quattrocento Sans"/>
              </a:rPr>
              <a:t>Calidad</a:t>
            </a:r>
            <a:r>
              <a:rPr b="1" i="1" lang="es-ES" sz="1600">
                <a:solidFill>
                  <a:srgbClr val="000000"/>
                </a:solidFill>
                <a:latin typeface="Quattrocento Sans"/>
                <a:ea typeface="Quattrocento Sans"/>
                <a:cs typeface="Quattrocento Sans"/>
                <a:sym typeface="Quattrocento Sans"/>
              </a:rPr>
              <a:t>-Precio</a:t>
            </a:r>
            <a:r>
              <a:rPr b="1" i="1" lang="es-ES" sz="1600">
                <a:solidFill>
                  <a:srgbClr val="000000"/>
                </a:solidFill>
                <a:latin typeface="Quattrocento Sans"/>
                <a:ea typeface="Quattrocento Sans"/>
                <a:cs typeface="Quattrocento Sans"/>
                <a:sym typeface="Quattrocento Sans"/>
              </a:rPr>
              <a:t> por centro</a:t>
            </a:r>
            <a:endParaRPr b="0" i="1" sz="1600" u="none" cap="none" strike="noStrike">
              <a:solidFill>
                <a:srgbClr val="000000"/>
              </a:solidFill>
              <a:latin typeface="Quattrocento Sans"/>
              <a:ea typeface="Quattrocento Sans"/>
              <a:cs typeface="Quattrocento Sans"/>
              <a:sym typeface="Quattrocento Sans"/>
            </a:endParaRPr>
          </a:p>
        </p:txBody>
      </p:sp>
      <p:sp>
        <p:nvSpPr>
          <p:cNvPr id="395" name="Google Shape;395;p45"/>
          <p:cNvSpPr txBox="1"/>
          <p:nvPr/>
        </p:nvSpPr>
        <p:spPr>
          <a:xfrm>
            <a:off x="8837140" y="3430604"/>
            <a:ext cx="27861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Quattrocento Sans"/>
              <a:buNone/>
            </a:pPr>
            <a:r>
              <a:rPr b="1" i="1" lang="es-ES" sz="1600" u="none" cap="none" strike="noStrike">
                <a:solidFill>
                  <a:srgbClr val="000000"/>
                </a:solidFill>
                <a:latin typeface="Quattrocento Sans"/>
                <a:ea typeface="Quattrocento Sans"/>
                <a:cs typeface="Quattrocento Sans"/>
                <a:sym typeface="Quattrocento Sans"/>
              </a:rPr>
              <a:t>Calidad</a:t>
            </a:r>
            <a:r>
              <a:rPr b="1" i="1" lang="es-ES" sz="1600">
                <a:solidFill>
                  <a:srgbClr val="000000"/>
                </a:solidFill>
                <a:latin typeface="Quattrocento Sans"/>
                <a:ea typeface="Quattrocento Sans"/>
                <a:cs typeface="Quattrocento Sans"/>
                <a:sym typeface="Quattrocento Sans"/>
              </a:rPr>
              <a:t>-Precio</a:t>
            </a:r>
            <a:r>
              <a:rPr b="1" i="1" lang="es-ES" sz="1600">
                <a:solidFill>
                  <a:srgbClr val="000000"/>
                </a:solidFill>
                <a:latin typeface="Quattrocento Sans"/>
                <a:ea typeface="Quattrocento Sans"/>
                <a:cs typeface="Quattrocento Sans"/>
                <a:sym typeface="Quattrocento Sans"/>
              </a:rPr>
              <a:t> por centro</a:t>
            </a:r>
            <a:endParaRPr b="0" i="1" sz="1600" u="none" cap="none" strike="noStrike">
              <a:solidFill>
                <a:srgbClr val="000000"/>
              </a:solidFill>
              <a:latin typeface="Quattrocento Sans"/>
              <a:ea typeface="Quattrocento Sans"/>
              <a:cs typeface="Quattrocento Sans"/>
              <a:sym typeface="Quattrocento Sans"/>
            </a:endParaRPr>
          </a:p>
        </p:txBody>
      </p:sp>
      <p:sp>
        <p:nvSpPr>
          <p:cNvPr id="396" name="Google Shape;396;p45"/>
          <p:cNvSpPr txBox="1"/>
          <p:nvPr/>
        </p:nvSpPr>
        <p:spPr>
          <a:xfrm>
            <a:off x="2675706" y="1500968"/>
            <a:ext cx="2786082"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Quattrocento Sans"/>
              <a:buNone/>
            </a:pPr>
            <a:r>
              <a:rPr b="1" i="1" lang="es-ES" sz="1600" u="none" cap="none" strike="noStrike">
                <a:solidFill>
                  <a:srgbClr val="000000"/>
                </a:solidFill>
                <a:latin typeface="Quattrocento Sans"/>
                <a:ea typeface="Quattrocento Sans"/>
                <a:cs typeface="Quattrocento Sans"/>
                <a:sym typeface="Quattrocento Sans"/>
              </a:rPr>
              <a:t>Calidad</a:t>
            </a:r>
            <a:r>
              <a:rPr b="1" i="1" lang="es-ES" sz="1600">
                <a:solidFill>
                  <a:srgbClr val="000000"/>
                </a:solidFill>
                <a:latin typeface="Quattrocento Sans"/>
                <a:ea typeface="Quattrocento Sans"/>
                <a:cs typeface="Quattrocento Sans"/>
                <a:sym typeface="Quattrocento Sans"/>
              </a:rPr>
              <a:t>-Precio</a:t>
            </a:r>
            <a:r>
              <a:rPr b="1" i="1" lang="es-ES" sz="1600">
                <a:solidFill>
                  <a:srgbClr val="000000"/>
                </a:solidFill>
                <a:latin typeface="Quattrocento Sans"/>
                <a:ea typeface="Quattrocento Sans"/>
                <a:cs typeface="Quattrocento Sans"/>
                <a:sym typeface="Quattrocento Sans"/>
              </a:rPr>
              <a:t> CACT</a:t>
            </a:r>
            <a:endParaRPr b="0" i="1" sz="1600" u="none" cap="none" strike="noStrike">
              <a:solidFill>
                <a:srgbClr val="000000"/>
              </a:solidFill>
              <a:latin typeface="Quattrocento Sans"/>
              <a:ea typeface="Quattrocento Sans"/>
              <a:cs typeface="Quattrocento Sans"/>
              <a:sym typeface="Quattrocento Sans"/>
            </a:endParaRPr>
          </a:p>
        </p:txBody>
      </p:sp>
      <p:graphicFrame>
        <p:nvGraphicFramePr>
          <p:cNvPr id="397" name="Google Shape;397;p45"/>
          <p:cNvGraphicFramePr/>
          <p:nvPr/>
        </p:nvGraphicFramePr>
        <p:xfrm>
          <a:off x="7633375" y="3813050"/>
          <a:ext cx="3000000" cy="3000000"/>
        </p:xfrm>
        <a:graphic>
          <a:graphicData uri="http://schemas.openxmlformats.org/drawingml/2006/table">
            <a:tbl>
              <a:tblPr>
                <a:noFill/>
                <a:tableStyleId>{18CD0F7A-D771-4B6B-A3EB-8CF614344F32}</a:tableStyleId>
              </a:tblPr>
              <a:tblGrid>
                <a:gridCol w="942975"/>
                <a:gridCol w="952500"/>
                <a:gridCol w="952500"/>
                <a:gridCol w="942975"/>
              </a:tblGrid>
              <a:tr h="190500">
                <a:tc>
                  <a:txBody>
                    <a:bodyPr/>
                    <a:lstStyle/>
                    <a:p>
                      <a:pPr indent="0" lvl="0" marL="0" rtl="0" algn="l">
                        <a:spcBef>
                          <a:spcPts val="0"/>
                        </a:spcBef>
                        <a:spcAft>
                          <a:spcPts val="0"/>
                        </a:spcAft>
                        <a:buNone/>
                      </a:pPr>
                      <a:r>
                        <a:t/>
                      </a:r>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1000"/>
                        <a:t>SUPERA</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1000"/>
                        <a:t>CONFORME</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1000"/>
                        <a:t>NO SUPERA</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s-ES" sz="1000"/>
                        <a:t>Jameos</a:t>
                      </a:r>
                      <a:endParaRPr sz="1000"/>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54%</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31%</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15%</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s-ES" sz="1000"/>
                        <a:t>Montañas</a:t>
                      </a:r>
                      <a:endParaRPr sz="1000"/>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49%</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30%</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22%</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s-ES" sz="1000"/>
                        <a:t>Mirador</a:t>
                      </a:r>
                      <a:endParaRPr sz="1000"/>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59%</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28%</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13%</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s-ES" sz="1000"/>
                        <a:t>Monumento</a:t>
                      </a:r>
                      <a:endParaRPr sz="1000"/>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82%</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9%</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9%</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s-ES" sz="1000"/>
                        <a:t>Jardín</a:t>
                      </a:r>
                      <a:endParaRPr sz="1000"/>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72%</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22%</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6%</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s-ES" sz="1000">
                          <a:latin typeface="Calibri"/>
                          <a:ea typeface="Calibri"/>
                          <a:cs typeface="Calibri"/>
                          <a:sym typeface="Calibri"/>
                        </a:rPr>
                        <a:t>CACT</a:t>
                      </a:r>
                      <a:endParaRPr sz="10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s-ES" sz="1000">
                          <a:latin typeface="Calibri"/>
                          <a:ea typeface="Calibri"/>
                          <a:cs typeface="Calibri"/>
                          <a:sym typeface="Calibri"/>
                        </a:rPr>
                        <a:t>58,67%</a:t>
                      </a:r>
                      <a:endParaRPr b="1" sz="1000">
                        <a:latin typeface="Calibri"/>
                        <a:ea typeface="Calibri"/>
                        <a:cs typeface="Calibri"/>
                        <a:sym typeface="Calibri"/>
                      </a:endParaRPr>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s-ES" sz="1000">
                          <a:latin typeface="Calibri"/>
                          <a:ea typeface="Calibri"/>
                          <a:cs typeface="Calibri"/>
                          <a:sym typeface="Calibri"/>
                        </a:rPr>
                        <a:t>27,46%</a:t>
                      </a:r>
                      <a:endParaRPr b="1" sz="1000">
                        <a:latin typeface="Calibri"/>
                        <a:ea typeface="Calibri"/>
                        <a:cs typeface="Calibri"/>
                        <a:sym typeface="Calibri"/>
                      </a:endParaRPr>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s-ES" sz="1000">
                          <a:latin typeface="Calibri"/>
                          <a:ea typeface="Calibri"/>
                          <a:cs typeface="Calibri"/>
                          <a:sym typeface="Calibri"/>
                        </a:rPr>
                        <a:t>13,87%</a:t>
                      </a:r>
                      <a:endParaRPr b="1" sz="1000">
                        <a:latin typeface="Calibri"/>
                        <a:ea typeface="Calibri"/>
                        <a:cs typeface="Calibri"/>
                        <a:sym typeface="Calibri"/>
                      </a:endParaRPr>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pic>
        <p:nvPicPr>
          <p:cNvPr id="398" name="Google Shape;398;p45" title="Gráfico"/>
          <p:cNvPicPr preferRelativeResize="0"/>
          <p:nvPr/>
        </p:nvPicPr>
        <p:blipFill>
          <a:blip r:embed="rId4">
            <a:alphaModFix/>
          </a:blip>
          <a:stretch>
            <a:fillRect/>
          </a:stretch>
        </p:blipFill>
        <p:spPr>
          <a:xfrm>
            <a:off x="1315125" y="3839950"/>
            <a:ext cx="4560445" cy="2825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4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sp>
        <p:nvSpPr>
          <p:cNvPr id="404" name="Google Shape;404;p46"/>
          <p:cNvSpPr txBox="1"/>
          <p:nvPr/>
        </p:nvSpPr>
        <p:spPr>
          <a:xfrm>
            <a:off x="594480" y="929464"/>
            <a:ext cx="7143800" cy="5270609"/>
          </a:xfrm>
          <a:prstGeom prst="rect">
            <a:avLst/>
          </a:prstGeom>
          <a:noFill/>
          <a:ln>
            <a:noFill/>
          </a:ln>
        </p:spPr>
        <p:txBody>
          <a:bodyPr anchorCtr="0" anchor="t"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2300"/>
              <a:buFont typeface="Noto Sans Symbols"/>
              <a:buNone/>
            </a:pPr>
            <a:r>
              <a:rPr b="0" i="0" lang="es-ES" sz="2300" u="none" cap="none" strike="noStrike">
                <a:solidFill>
                  <a:srgbClr val="0052DE"/>
                </a:solidFill>
                <a:latin typeface="Quattrocento Sans"/>
                <a:ea typeface="Quattrocento Sans"/>
                <a:cs typeface="Quattrocento Sans"/>
                <a:sym typeface="Quattrocento Sans"/>
              </a:rPr>
              <a:t>La calidad percibida. </a:t>
            </a:r>
            <a:r>
              <a:rPr b="0" i="0" lang="es-ES" sz="2300" u="none" cap="none" strike="noStrike">
                <a:solidFill>
                  <a:srgbClr val="888888"/>
                </a:solidFill>
                <a:latin typeface="Quattrocento Sans"/>
                <a:ea typeface="Quattrocento Sans"/>
                <a:cs typeface="Quattrocento Sans"/>
                <a:sym typeface="Quattrocento Sans"/>
              </a:rPr>
              <a:t>Es un componente clave en la determinación de la satisfacción del cliente. Supone la forma en que percibe y experimenta el servicio y producto. </a:t>
            </a:r>
            <a:endParaRPr/>
          </a:p>
          <a:p>
            <a:pPr indent="0" lvl="0" marL="0" marR="0" rtl="0" algn="just">
              <a:lnSpc>
                <a:spcPct val="150000"/>
              </a:lnSpc>
              <a:spcBef>
                <a:spcPts val="400"/>
              </a:spcBef>
              <a:spcAft>
                <a:spcPts val="0"/>
              </a:spcAft>
              <a:buClr>
                <a:srgbClr val="888888"/>
              </a:buClr>
              <a:buSzPts val="2000"/>
              <a:buFont typeface="Noto Sans Symbols"/>
              <a:buNone/>
            </a:pPr>
            <a:r>
              <a:rPr b="0" i="0" lang="es-ES" sz="2000" u="none" cap="none" strike="noStrike">
                <a:solidFill>
                  <a:srgbClr val="888888"/>
                </a:solidFill>
                <a:latin typeface="Quattrocento Sans"/>
                <a:ea typeface="Quattrocento Sans"/>
                <a:cs typeface="Quattrocento Sans"/>
                <a:sym typeface="Quattrocento Sans"/>
              </a:rPr>
              <a:t>Influye en la satisfacción a través de dos vías:</a:t>
            </a:r>
            <a:endParaRPr/>
          </a:p>
          <a:p>
            <a:pPr indent="-285750" lvl="0" marL="285750" marR="0" rtl="0" algn="just">
              <a:lnSpc>
                <a:spcPct val="100000"/>
              </a:lnSpc>
              <a:spcBef>
                <a:spcPts val="400"/>
              </a:spcBef>
              <a:spcAft>
                <a:spcPts val="0"/>
              </a:spcAft>
              <a:buClr>
                <a:srgbClr val="7F7F7F"/>
              </a:buClr>
              <a:buSzPts val="2000"/>
              <a:buFont typeface="Arial"/>
              <a:buChar char="•"/>
            </a:pPr>
            <a:r>
              <a:rPr b="1" i="1" lang="es-ES" sz="2000" u="none" cap="none" strike="noStrike">
                <a:solidFill>
                  <a:srgbClr val="7F7F7F"/>
                </a:solidFill>
                <a:latin typeface="Quattrocento Sans"/>
                <a:ea typeface="Quattrocento Sans"/>
                <a:cs typeface="Quattrocento Sans"/>
                <a:sym typeface="Quattrocento Sans"/>
              </a:rPr>
              <a:t>Una vía directa</a:t>
            </a:r>
            <a:r>
              <a:rPr b="0" i="0" lang="es-ES" sz="2000" u="none" cap="none" strike="noStrike">
                <a:solidFill>
                  <a:srgbClr val="7F7F7F"/>
                </a:solidFill>
                <a:latin typeface="Quattrocento Sans"/>
                <a:ea typeface="Quattrocento Sans"/>
                <a:cs typeface="Quattrocento Sans"/>
                <a:sym typeface="Quattrocento Sans"/>
              </a:rPr>
              <a:t>. La propia percepción positiva o negativa del servicio o producto consumidos genera la satisfacción resultante.</a:t>
            </a:r>
            <a:endParaRPr/>
          </a:p>
          <a:p>
            <a:pPr indent="-285750" lvl="0" marL="285750" marR="0" rtl="0" algn="just">
              <a:lnSpc>
                <a:spcPct val="100000"/>
              </a:lnSpc>
              <a:spcBef>
                <a:spcPts val="400"/>
              </a:spcBef>
              <a:spcAft>
                <a:spcPts val="0"/>
              </a:spcAft>
              <a:buClr>
                <a:srgbClr val="7F7F7F"/>
              </a:buClr>
              <a:buSzPts val="2000"/>
              <a:buFont typeface="Arial"/>
              <a:buChar char="•"/>
            </a:pPr>
            <a:r>
              <a:rPr b="1" i="1" lang="es-ES" sz="2000" u="none" cap="none" strike="noStrike">
                <a:solidFill>
                  <a:srgbClr val="7F7F7F"/>
                </a:solidFill>
                <a:latin typeface="Quattrocento Sans"/>
                <a:ea typeface="Quattrocento Sans"/>
                <a:cs typeface="Quattrocento Sans"/>
                <a:sym typeface="Quattrocento Sans"/>
              </a:rPr>
              <a:t>Una vía indirecta </a:t>
            </a:r>
            <a:r>
              <a:rPr b="0" i="0" lang="es-ES" sz="2000" u="none" cap="none" strike="noStrike">
                <a:solidFill>
                  <a:srgbClr val="7F7F7F"/>
                </a:solidFill>
                <a:latin typeface="Quattrocento Sans"/>
                <a:ea typeface="Quattrocento Sans"/>
                <a:cs typeface="Quattrocento Sans"/>
                <a:sym typeface="Quattrocento Sans"/>
              </a:rPr>
              <a:t>a través del valor del servicio. Los efectos de la calidad percibida en la satisfacción serán diferentes en función de cómo considere la relación calidad precio.</a:t>
            </a:r>
            <a:endParaRPr/>
          </a:p>
        </p:txBody>
      </p:sp>
      <p:sp>
        <p:nvSpPr>
          <p:cNvPr id="405" name="Google Shape;405;p46"/>
          <p:cNvSpPr txBox="1"/>
          <p:nvPr/>
        </p:nvSpPr>
        <p:spPr>
          <a:xfrm>
            <a:off x="380166" y="0"/>
            <a:ext cx="9361219" cy="92946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4800"/>
              <a:buFont typeface="Quattrocento Sans"/>
              <a:buNone/>
            </a:pPr>
            <a:r>
              <a:rPr b="1" i="0" lang="es-ES" sz="4800" u="none" cap="none" strike="noStrike">
                <a:solidFill>
                  <a:schemeClr val="dk1"/>
                </a:solidFill>
                <a:latin typeface="Quattrocento Sans"/>
                <a:ea typeface="Quattrocento Sans"/>
                <a:cs typeface="Quattrocento Sans"/>
                <a:sym typeface="Quattrocento Sans"/>
              </a:rPr>
              <a:t>Calidad Percibida</a:t>
            </a:r>
            <a:endParaRPr/>
          </a:p>
        </p:txBody>
      </p:sp>
      <p:grpSp>
        <p:nvGrpSpPr>
          <p:cNvPr id="406" name="Google Shape;406;p46"/>
          <p:cNvGrpSpPr/>
          <p:nvPr/>
        </p:nvGrpSpPr>
        <p:grpSpPr>
          <a:xfrm>
            <a:off x="7809718" y="1010536"/>
            <a:ext cx="1126283" cy="1167328"/>
            <a:chOff x="142273" y="1868891"/>
            <a:chExt cx="1425516" cy="1560839"/>
          </a:xfrm>
        </p:grpSpPr>
        <p:sp>
          <p:nvSpPr>
            <p:cNvPr id="407" name="Google Shape;407;p46"/>
            <p:cNvSpPr txBox="1"/>
            <p:nvPr/>
          </p:nvSpPr>
          <p:spPr>
            <a:xfrm>
              <a:off x="142273" y="2812436"/>
              <a:ext cx="1425516" cy="61729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Calidad</a:t>
              </a:r>
              <a:endParaRPr/>
            </a:p>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del producto</a:t>
              </a:r>
              <a:endParaRPr/>
            </a:p>
          </p:txBody>
        </p:sp>
        <p:pic>
          <p:nvPicPr>
            <p:cNvPr id="408" name="Google Shape;408;p46"/>
            <p:cNvPicPr preferRelativeResize="0"/>
            <p:nvPr/>
          </p:nvPicPr>
          <p:blipFill rotWithShape="1">
            <a:blip r:embed="rId3">
              <a:alphaModFix/>
            </a:blip>
            <a:srcRect b="0" l="0" r="0" t="0"/>
            <a:stretch/>
          </p:blipFill>
          <p:spPr>
            <a:xfrm>
              <a:off x="419262" y="1868891"/>
              <a:ext cx="871538" cy="871537"/>
            </a:xfrm>
            <a:prstGeom prst="rect">
              <a:avLst/>
            </a:prstGeom>
            <a:noFill/>
            <a:ln>
              <a:noFill/>
            </a:ln>
          </p:spPr>
        </p:pic>
      </p:grpSp>
      <p:grpSp>
        <p:nvGrpSpPr>
          <p:cNvPr id="409" name="Google Shape;409;p46"/>
          <p:cNvGrpSpPr/>
          <p:nvPr/>
        </p:nvGrpSpPr>
        <p:grpSpPr>
          <a:xfrm>
            <a:off x="9238478" y="1010536"/>
            <a:ext cx="1344430" cy="1167328"/>
            <a:chOff x="2301317" y="1101255"/>
            <a:chExt cx="1701620" cy="1560838"/>
          </a:xfrm>
        </p:grpSpPr>
        <p:pic>
          <p:nvPicPr>
            <p:cNvPr id="410" name="Google Shape;410;p46"/>
            <p:cNvPicPr preferRelativeResize="0"/>
            <p:nvPr/>
          </p:nvPicPr>
          <p:blipFill rotWithShape="1">
            <a:blip r:embed="rId4">
              <a:alphaModFix/>
            </a:blip>
            <a:srcRect b="0" l="0" r="0" t="0"/>
            <a:stretch/>
          </p:blipFill>
          <p:spPr>
            <a:xfrm>
              <a:off x="2738563" y="1101255"/>
              <a:ext cx="871539" cy="871537"/>
            </a:xfrm>
            <a:prstGeom prst="rect">
              <a:avLst/>
            </a:prstGeom>
            <a:noFill/>
            <a:ln>
              <a:noFill/>
            </a:ln>
          </p:spPr>
        </p:pic>
        <p:sp>
          <p:nvSpPr>
            <p:cNvPr id="411" name="Google Shape;411;p46"/>
            <p:cNvSpPr txBox="1"/>
            <p:nvPr/>
          </p:nvSpPr>
          <p:spPr>
            <a:xfrm>
              <a:off x="2301317" y="2044799"/>
              <a:ext cx="1701620" cy="61729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Variedad</a:t>
              </a:r>
              <a:endParaRPr/>
            </a:p>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de productos</a:t>
              </a:r>
              <a:endParaRPr/>
            </a:p>
          </p:txBody>
        </p:sp>
      </p:grpSp>
      <p:grpSp>
        <p:nvGrpSpPr>
          <p:cNvPr id="412" name="Google Shape;412;p46"/>
          <p:cNvGrpSpPr/>
          <p:nvPr/>
        </p:nvGrpSpPr>
        <p:grpSpPr>
          <a:xfrm>
            <a:off x="10595800" y="1000902"/>
            <a:ext cx="1357322" cy="1396604"/>
            <a:chOff x="4081362" y="1042578"/>
            <a:chExt cx="1710486" cy="1867403"/>
          </a:xfrm>
        </p:grpSpPr>
        <p:pic>
          <p:nvPicPr>
            <p:cNvPr descr="Resultado de imagen de storage rak icon" id="413" name="Google Shape;413;p46"/>
            <p:cNvPicPr preferRelativeResize="0"/>
            <p:nvPr/>
          </p:nvPicPr>
          <p:blipFill rotWithShape="1">
            <a:blip r:embed="rId5">
              <a:alphaModFix/>
            </a:blip>
            <a:srcRect b="0" l="0" r="0" t="0"/>
            <a:stretch/>
          </p:blipFill>
          <p:spPr>
            <a:xfrm>
              <a:off x="4503102" y="1042578"/>
              <a:ext cx="930215" cy="930215"/>
            </a:xfrm>
            <a:prstGeom prst="rect">
              <a:avLst/>
            </a:prstGeom>
            <a:noFill/>
            <a:ln>
              <a:noFill/>
            </a:ln>
          </p:spPr>
        </p:pic>
        <p:sp>
          <p:nvSpPr>
            <p:cNvPr id="414" name="Google Shape;414;p46"/>
            <p:cNvSpPr txBox="1"/>
            <p:nvPr/>
          </p:nvSpPr>
          <p:spPr>
            <a:xfrm>
              <a:off x="4081362" y="2045770"/>
              <a:ext cx="1710486" cy="86421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Presentación de los productos en la tienda</a:t>
              </a:r>
              <a:endParaRPr b="1" sz="1600">
                <a:solidFill>
                  <a:srgbClr val="0070C0"/>
                </a:solidFill>
                <a:latin typeface="Quattrocento Sans"/>
                <a:ea typeface="Quattrocento Sans"/>
                <a:cs typeface="Quattrocento Sans"/>
                <a:sym typeface="Quattrocento Sans"/>
              </a:endParaRPr>
            </a:p>
          </p:txBody>
        </p:sp>
      </p:grpSp>
      <p:grpSp>
        <p:nvGrpSpPr>
          <p:cNvPr id="415" name="Google Shape;415;p46"/>
          <p:cNvGrpSpPr/>
          <p:nvPr/>
        </p:nvGrpSpPr>
        <p:grpSpPr>
          <a:xfrm>
            <a:off x="9309916" y="2715414"/>
            <a:ext cx="1428760" cy="1643074"/>
            <a:chOff x="4312181" y="1736853"/>
            <a:chExt cx="1588778" cy="1552792"/>
          </a:xfrm>
        </p:grpSpPr>
        <p:pic>
          <p:nvPicPr>
            <p:cNvPr descr="Resultado de imagen de icono profesional" id="416" name="Google Shape;416;p46"/>
            <p:cNvPicPr preferRelativeResize="0"/>
            <p:nvPr/>
          </p:nvPicPr>
          <p:blipFill rotWithShape="1">
            <a:blip r:embed="rId6">
              <a:alphaModFix/>
            </a:blip>
            <a:srcRect b="0" l="0" r="0" t="0"/>
            <a:stretch/>
          </p:blipFill>
          <p:spPr>
            <a:xfrm>
              <a:off x="4686513" y="1736853"/>
              <a:ext cx="792088" cy="792088"/>
            </a:xfrm>
            <a:prstGeom prst="rect">
              <a:avLst/>
            </a:prstGeom>
            <a:noFill/>
            <a:ln>
              <a:noFill/>
            </a:ln>
          </p:spPr>
        </p:pic>
        <p:sp>
          <p:nvSpPr>
            <p:cNvPr id="417" name="Google Shape;417;p46"/>
            <p:cNvSpPr txBox="1"/>
            <p:nvPr/>
          </p:nvSpPr>
          <p:spPr>
            <a:xfrm>
              <a:off x="4312181" y="2643314"/>
              <a:ext cx="1588778"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Información Y asesoramiento del personal</a:t>
              </a:r>
              <a:endParaRPr/>
            </a:p>
          </p:txBody>
        </p:sp>
      </p:grpSp>
      <p:grpSp>
        <p:nvGrpSpPr>
          <p:cNvPr id="418" name="Google Shape;418;p46"/>
          <p:cNvGrpSpPr/>
          <p:nvPr/>
        </p:nvGrpSpPr>
        <p:grpSpPr>
          <a:xfrm>
            <a:off x="7809718" y="2858290"/>
            <a:ext cx="1214446" cy="1329212"/>
            <a:chOff x="2523051" y="1713478"/>
            <a:chExt cx="1425515" cy="1543526"/>
          </a:xfrm>
        </p:grpSpPr>
        <p:sp>
          <p:nvSpPr>
            <p:cNvPr id="419" name="Google Shape;419;p46"/>
            <p:cNvSpPr txBox="1"/>
            <p:nvPr/>
          </p:nvSpPr>
          <p:spPr>
            <a:xfrm>
              <a:off x="2523051" y="2610673"/>
              <a:ext cx="1425515"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Amabilidad y trato del personal</a:t>
              </a:r>
              <a:endParaRPr/>
            </a:p>
          </p:txBody>
        </p:sp>
        <p:pic>
          <p:nvPicPr>
            <p:cNvPr id="420" name="Google Shape;420;p46"/>
            <p:cNvPicPr preferRelativeResize="0"/>
            <p:nvPr/>
          </p:nvPicPr>
          <p:blipFill rotWithShape="1">
            <a:blip r:embed="rId7">
              <a:alphaModFix/>
            </a:blip>
            <a:srcRect b="0" l="0" r="0" t="0"/>
            <a:stretch/>
          </p:blipFill>
          <p:spPr>
            <a:xfrm>
              <a:off x="2865046" y="1713478"/>
              <a:ext cx="838838" cy="838838"/>
            </a:xfrm>
            <a:prstGeom prst="rect">
              <a:avLst/>
            </a:prstGeom>
            <a:noFill/>
            <a:ln>
              <a:noFill/>
            </a:ln>
          </p:spPr>
        </p:pic>
      </p:grpSp>
      <p:pic>
        <p:nvPicPr>
          <p:cNvPr id="421" name="Google Shape;421;p46"/>
          <p:cNvPicPr preferRelativeResize="0"/>
          <p:nvPr/>
        </p:nvPicPr>
        <p:blipFill rotWithShape="1">
          <a:blip r:embed="rId8">
            <a:alphaModFix/>
          </a:blip>
          <a:srcRect b="0" l="0" r="0" t="0"/>
          <a:stretch/>
        </p:blipFill>
        <p:spPr>
          <a:xfrm>
            <a:off x="10999951" y="2833813"/>
            <a:ext cx="810295" cy="738857"/>
          </a:xfrm>
          <a:prstGeom prst="rect">
            <a:avLst/>
          </a:prstGeom>
          <a:noFill/>
          <a:ln>
            <a:noFill/>
          </a:ln>
        </p:spPr>
      </p:pic>
      <p:sp>
        <p:nvSpPr>
          <p:cNvPr id="422" name="Google Shape;422;p46"/>
          <p:cNvSpPr txBox="1"/>
          <p:nvPr/>
        </p:nvSpPr>
        <p:spPr>
          <a:xfrm>
            <a:off x="10667238" y="3786984"/>
            <a:ext cx="1331120"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Tamaño de la tienda</a:t>
            </a:r>
            <a:endParaRPr/>
          </a:p>
        </p:txBody>
      </p:sp>
      <p:grpSp>
        <p:nvGrpSpPr>
          <p:cNvPr id="423" name="Google Shape;423;p46"/>
          <p:cNvGrpSpPr/>
          <p:nvPr/>
        </p:nvGrpSpPr>
        <p:grpSpPr>
          <a:xfrm>
            <a:off x="7741525" y="4559193"/>
            <a:ext cx="1425515" cy="1370931"/>
            <a:chOff x="9370185" y="5063444"/>
            <a:chExt cx="1425515" cy="1506831"/>
          </a:xfrm>
        </p:grpSpPr>
        <p:pic>
          <p:nvPicPr>
            <p:cNvPr descr="Resultado de imagen de icono dependiente" id="424" name="Google Shape;424;p46"/>
            <p:cNvPicPr preferRelativeResize="0"/>
            <p:nvPr/>
          </p:nvPicPr>
          <p:blipFill rotWithShape="1">
            <a:blip r:embed="rId9">
              <a:alphaModFix/>
            </a:blip>
            <a:srcRect b="0" l="0" r="0" t="0"/>
            <a:stretch/>
          </p:blipFill>
          <p:spPr>
            <a:xfrm>
              <a:off x="9634075" y="5063444"/>
              <a:ext cx="897736" cy="897736"/>
            </a:xfrm>
            <a:prstGeom prst="rect">
              <a:avLst/>
            </a:prstGeom>
            <a:noFill/>
            <a:ln>
              <a:noFill/>
            </a:ln>
          </p:spPr>
        </p:pic>
        <p:sp>
          <p:nvSpPr>
            <p:cNvPr id="425" name="Google Shape;425;p46"/>
            <p:cNvSpPr txBox="1"/>
            <p:nvPr/>
          </p:nvSpPr>
          <p:spPr>
            <a:xfrm>
              <a:off x="9370185" y="6062845"/>
              <a:ext cx="1425515" cy="5074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Ubicación de</a:t>
              </a:r>
              <a:r>
                <a:rPr b="1" i="0" lang="es-ES" sz="1200" u="none" cap="none" strike="noStrike">
                  <a:solidFill>
                    <a:srgbClr val="0070C0"/>
                  </a:solidFill>
                  <a:latin typeface="Quattrocento Sans"/>
                  <a:ea typeface="Quattrocento Sans"/>
                  <a:cs typeface="Quattrocento Sans"/>
                  <a:sym typeface="Quattrocento Sans"/>
                </a:rPr>
                <a:t> la tienda</a:t>
              </a:r>
              <a:endParaRPr b="1" i="0" sz="1200" u="none" cap="none" strike="noStrike">
                <a:solidFill>
                  <a:srgbClr val="0070C0"/>
                </a:solidFill>
                <a:latin typeface="Quattrocento Sans"/>
                <a:ea typeface="Quattrocento Sans"/>
                <a:cs typeface="Quattrocento Sans"/>
                <a:sym typeface="Quattrocento Sans"/>
              </a:endParaRPr>
            </a:p>
          </p:txBody>
        </p:sp>
      </p:grpSp>
      <p:grpSp>
        <p:nvGrpSpPr>
          <p:cNvPr id="426" name="Google Shape;426;p46"/>
          <p:cNvGrpSpPr/>
          <p:nvPr/>
        </p:nvGrpSpPr>
        <p:grpSpPr>
          <a:xfrm>
            <a:off x="9238478" y="4501364"/>
            <a:ext cx="1571636" cy="1714512"/>
            <a:chOff x="4090250" y="3981142"/>
            <a:chExt cx="1425515" cy="1715182"/>
          </a:xfrm>
        </p:grpSpPr>
        <p:pic>
          <p:nvPicPr>
            <p:cNvPr id="427" name="Google Shape;427;p46"/>
            <p:cNvPicPr preferRelativeResize="0"/>
            <p:nvPr/>
          </p:nvPicPr>
          <p:blipFill rotWithShape="1">
            <a:blip r:embed="rId10">
              <a:alphaModFix/>
            </a:blip>
            <a:srcRect b="0" l="0" r="0" t="0"/>
            <a:stretch/>
          </p:blipFill>
          <p:spPr>
            <a:xfrm>
              <a:off x="4367014" y="3981142"/>
              <a:ext cx="873787" cy="873787"/>
            </a:xfrm>
            <a:prstGeom prst="rect">
              <a:avLst/>
            </a:prstGeom>
            <a:noFill/>
            <a:ln>
              <a:noFill/>
            </a:ln>
          </p:spPr>
        </p:pic>
        <p:sp>
          <p:nvSpPr>
            <p:cNvPr id="428" name="Google Shape;428;p46"/>
            <p:cNvSpPr txBox="1"/>
            <p:nvPr/>
          </p:nvSpPr>
          <p:spPr>
            <a:xfrm>
              <a:off x="4090250" y="4865327"/>
              <a:ext cx="1425515"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Diseño y distribución</a:t>
              </a:r>
              <a:r>
                <a:rPr b="1" i="0" lang="es-ES" sz="1200" u="none" cap="none" strike="noStrike">
                  <a:solidFill>
                    <a:srgbClr val="0070C0"/>
                  </a:solidFill>
                  <a:latin typeface="Quattrocento Sans"/>
                  <a:ea typeface="Quattrocento Sans"/>
                  <a:cs typeface="Quattrocento Sans"/>
                  <a:sym typeface="Quattrocento Sans"/>
                </a:rPr>
                <a:t> interior de la tienda</a:t>
              </a:r>
              <a:endParaRPr b="1" i="0" sz="1200" u="none" cap="none" strike="noStrike">
                <a:solidFill>
                  <a:srgbClr val="0070C0"/>
                </a:solidFill>
                <a:latin typeface="Quattrocento Sans"/>
                <a:ea typeface="Quattrocento Sans"/>
                <a:cs typeface="Quattrocento Sans"/>
                <a:sym typeface="Quattrocento Sans"/>
              </a:endParaRPr>
            </a:p>
          </p:txBody>
        </p:sp>
      </p:grpSp>
      <p:grpSp>
        <p:nvGrpSpPr>
          <p:cNvPr id="429" name="Google Shape;429;p46"/>
          <p:cNvGrpSpPr/>
          <p:nvPr/>
        </p:nvGrpSpPr>
        <p:grpSpPr>
          <a:xfrm>
            <a:off x="10667238" y="4540496"/>
            <a:ext cx="1285883" cy="1461066"/>
            <a:chOff x="7470680" y="4006675"/>
            <a:chExt cx="1425515" cy="1461066"/>
          </a:xfrm>
        </p:grpSpPr>
        <p:grpSp>
          <p:nvGrpSpPr>
            <p:cNvPr id="430" name="Google Shape;430;p46"/>
            <p:cNvGrpSpPr/>
            <p:nvPr/>
          </p:nvGrpSpPr>
          <p:grpSpPr>
            <a:xfrm>
              <a:off x="7670353" y="4006675"/>
              <a:ext cx="1021589" cy="943228"/>
              <a:chOff x="623275" y="4704424"/>
              <a:chExt cx="1021589" cy="943228"/>
            </a:xfrm>
          </p:grpSpPr>
          <p:pic>
            <p:nvPicPr>
              <p:cNvPr id="431" name="Google Shape;431;p46"/>
              <p:cNvPicPr preferRelativeResize="0"/>
              <p:nvPr/>
            </p:nvPicPr>
            <p:blipFill rotWithShape="1">
              <a:blip r:embed="rId11">
                <a:alphaModFix/>
              </a:blip>
              <a:srcRect b="0" l="0" r="0" t="0"/>
              <a:stretch/>
            </p:blipFill>
            <p:spPr>
              <a:xfrm>
                <a:off x="623275" y="4704424"/>
                <a:ext cx="1021589" cy="943228"/>
              </a:xfrm>
              <a:prstGeom prst="rect">
                <a:avLst/>
              </a:prstGeom>
              <a:noFill/>
              <a:ln>
                <a:noFill/>
              </a:ln>
            </p:spPr>
          </p:pic>
          <p:pic>
            <p:nvPicPr>
              <p:cNvPr id="432" name="Google Shape;432;p46"/>
              <p:cNvPicPr preferRelativeResize="0"/>
              <p:nvPr/>
            </p:nvPicPr>
            <p:blipFill rotWithShape="1">
              <a:blip r:embed="rId12">
                <a:alphaModFix/>
              </a:blip>
              <a:srcRect b="10972" l="0" r="0" t="7332"/>
              <a:stretch/>
            </p:blipFill>
            <p:spPr>
              <a:xfrm>
                <a:off x="951682" y="5058909"/>
                <a:ext cx="351784" cy="342872"/>
              </a:xfrm>
              <a:prstGeom prst="rect">
                <a:avLst/>
              </a:prstGeom>
              <a:noFill/>
              <a:ln>
                <a:noFill/>
              </a:ln>
            </p:spPr>
          </p:pic>
        </p:grpSp>
        <p:sp>
          <p:nvSpPr>
            <p:cNvPr id="433" name="Google Shape;433;p46"/>
            <p:cNvSpPr txBox="1"/>
            <p:nvPr/>
          </p:nvSpPr>
          <p:spPr>
            <a:xfrm>
              <a:off x="7470680" y="5006076"/>
              <a:ext cx="1425515"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Limpieza</a:t>
              </a:r>
              <a:r>
                <a:rPr b="1" i="0" lang="es-ES" sz="1200" u="none" cap="none" strike="noStrike">
                  <a:solidFill>
                    <a:srgbClr val="0070C0"/>
                  </a:solidFill>
                  <a:latin typeface="Quattrocento Sans"/>
                  <a:ea typeface="Quattrocento Sans"/>
                  <a:cs typeface="Quattrocento Sans"/>
                  <a:sym typeface="Quattrocento Sans"/>
                </a:rPr>
                <a:t> de la tienda</a:t>
              </a:r>
              <a:endParaRPr b="1" i="0" sz="1200" u="none" cap="none" strike="noStrike">
                <a:solidFill>
                  <a:srgbClr val="0070C0"/>
                </a:solidFill>
                <a:latin typeface="Quattrocento Sans"/>
                <a:ea typeface="Quattrocento Sans"/>
                <a:cs typeface="Quattrocento Sans"/>
                <a:sym typeface="Quattrocento Sans"/>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grpSp>
        <p:nvGrpSpPr>
          <p:cNvPr id="439" name="Google Shape;439;p47"/>
          <p:cNvGrpSpPr/>
          <p:nvPr/>
        </p:nvGrpSpPr>
        <p:grpSpPr>
          <a:xfrm>
            <a:off x="-10830" y="1829466"/>
            <a:ext cx="1425516" cy="1528320"/>
            <a:chOff x="142273" y="1868891"/>
            <a:chExt cx="1425516" cy="1528320"/>
          </a:xfrm>
        </p:grpSpPr>
        <p:sp>
          <p:nvSpPr>
            <p:cNvPr id="440" name="Google Shape;440;p47"/>
            <p:cNvSpPr txBox="1"/>
            <p:nvPr/>
          </p:nvSpPr>
          <p:spPr>
            <a:xfrm>
              <a:off x="142273" y="2812436"/>
              <a:ext cx="1425516"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Calidad</a:t>
              </a:r>
              <a:endParaRPr/>
            </a:p>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del producto</a:t>
              </a:r>
              <a:endParaRPr/>
            </a:p>
          </p:txBody>
        </p:sp>
        <p:pic>
          <p:nvPicPr>
            <p:cNvPr id="441" name="Google Shape;441;p47"/>
            <p:cNvPicPr preferRelativeResize="0"/>
            <p:nvPr/>
          </p:nvPicPr>
          <p:blipFill rotWithShape="1">
            <a:blip r:embed="rId3">
              <a:alphaModFix/>
            </a:blip>
            <a:srcRect b="0" l="0" r="0" t="0"/>
            <a:stretch/>
          </p:blipFill>
          <p:spPr>
            <a:xfrm>
              <a:off x="419262" y="1868891"/>
              <a:ext cx="871538" cy="871537"/>
            </a:xfrm>
            <a:prstGeom prst="rect">
              <a:avLst/>
            </a:prstGeom>
            <a:noFill/>
            <a:ln>
              <a:noFill/>
            </a:ln>
          </p:spPr>
        </p:pic>
      </p:grpSp>
      <p:sp>
        <p:nvSpPr>
          <p:cNvPr id="442" name="Google Shape;442;p47"/>
          <p:cNvSpPr txBox="1"/>
          <p:nvPr/>
        </p:nvSpPr>
        <p:spPr>
          <a:xfrm>
            <a:off x="330387" y="0"/>
            <a:ext cx="6529129"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073763"/>
                </a:solidFill>
                <a:latin typeface="Quattrocento Sans"/>
                <a:ea typeface="Quattrocento Sans"/>
                <a:cs typeface="Quattrocento Sans"/>
                <a:sym typeface="Quattrocento Sans"/>
              </a:rPr>
              <a:t>Calidad percibida 🡪 PRODUCTO</a:t>
            </a:r>
            <a:endParaRPr>
              <a:solidFill>
                <a:srgbClr val="073763"/>
              </a:solidFill>
            </a:endParaRPr>
          </a:p>
        </p:txBody>
      </p:sp>
      <p:grpSp>
        <p:nvGrpSpPr>
          <p:cNvPr id="443" name="Google Shape;443;p47"/>
          <p:cNvGrpSpPr/>
          <p:nvPr/>
        </p:nvGrpSpPr>
        <p:grpSpPr>
          <a:xfrm>
            <a:off x="5679470" y="1830036"/>
            <a:ext cx="1701620" cy="1528320"/>
            <a:chOff x="2301317" y="1101255"/>
            <a:chExt cx="1701620" cy="1528320"/>
          </a:xfrm>
        </p:grpSpPr>
        <p:pic>
          <p:nvPicPr>
            <p:cNvPr id="444" name="Google Shape;444;p47"/>
            <p:cNvPicPr preferRelativeResize="0"/>
            <p:nvPr/>
          </p:nvPicPr>
          <p:blipFill rotWithShape="1">
            <a:blip r:embed="rId4">
              <a:alphaModFix/>
            </a:blip>
            <a:srcRect b="0" l="0" r="0" t="0"/>
            <a:stretch/>
          </p:blipFill>
          <p:spPr>
            <a:xfrm>
              <a:off x="2738563" y="1101255"/>
              <a:ext cx="871539" cy="871537"/>
            </a:xfrm>
            <a:prstGeom prst="rect">
              <a:avLst/>
            </a:prstGeom>
            <a:noFill/>
            <a:ln>
              <a:noFill/>
            </a:ln>
          </p:spPr>
        </p:pic>
        <p:sp>
          <p:nvSpPr>
            <p:cNvPr id="445" name="Google Shape;445;p47"/>
            <p:cNvSpPr txBox="1"/>
            <p:nvPr/>
          </p:nvSpPr>
          <p:spPr>
            <a:xfrm>
              <a:off x="2301317" y="2044800"/>
              <a:ext cx="1701620"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Variedad</a:t>
              </a:r>
              <a:endParaRPr/>
            </a:p>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de productos</a:t>
              </a:r>
              <a:endParaRPr/>
            </a:p>
          </p:txBody>
        </p:sp>
      </p:grpSp>
      <p:sp>
        <p:nvSpPr>
          <p:cNvPr id="446" name="Google Shape;446;p47"/>
          <p:cNvSpPr txBox="1"/>
          <p:nvPr>
            <p:ph idx="12" type="sldNum"/>
          </p:nvPr>
        </p:nvSpPr>
        <p:spPr>
          <a:xfrm>
            <a:off x="8651376"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grpSp>
        <p:nvGrpSpPr>
          <p:cNvPr id="447" name="Google Shape;447;p47"/>
          <p:cNvGrpSpPr/>
          <p:nvPr/>
        </p:nvGrpSpPr>
        <p:grpSpPr>
          <a:xfrm>
            <a:off x="46534" y="4287050"/>
            <a:ext cx="1476640" cy="2080411"/>
            <a:chOff x="4261415" y="1042578"/>
            <a:chExt cx="1470236" cy="2080411"/>
          </a:xfrm>
        </p:grpSpPr>
        <p:pic>
          <p:nvPicPr>
            <p:cNvPr descr="Resultado de imagen de storage rak icon" id="448" name="Google Shape;448;p47"/>
            <p:cNvPicPr preferRelativeResize="0"/>
            <p:nvPr/>
          </p:nvPicPr>
          <p:blipFill rotWithShape="1">
            <a:blip r:embed="rId5">
              <a:alphaModFix/>
            </a:blip>
            <a:srcRect b="0" l="0" r="0" t="0"/>
            <a:stretch/>
          </p:blipFill>
          <p:spPr>
            <a:xfrm>
              <a:off x="4503102" y="1042578"/>
              <a:ext cx="930215" cy="930215"/>
            </a:xfrm>
            <a:prstGeom prst="rect">
              <a:avLst/>
            </a:prstGeom>
            <a:noFill/>
            <a:ln>
              <a:noFill/>
            </a:ln>
          </p:spPr>
        </p:pic>
        <p:sp>
          <p:nvSpPr>
            <p:cNvPr id="449" name="Google Shape;449;p47"/>
            <p:cNvSpPr txBox="1"/>
            <p:nvPr/>
          </p:nvSpPr>
          <p:spPr>
            <a:xfrm>
              <a:off x="4261415" y="2045771"/>
              <a:ext cx="1470236" cy="107721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Presentación de los productos en la tienda</a:t>
              </a:r>
              <a:endParaRPr/>
            </a:p>
          </p:txBody>
        </p:sp>
      </p:grpSp>
      <p:sp>
        <p:nvSpPr>
          <p:cNvPr id="450" name="Google Shape;450;p47"/>
          <p:cNvSpPr txBox="1"/>
          <p:nvPr/>
        </p:nvSpPr>
        <p:spPr>
          <a:xfrm>
            <a:off x="118542" y="669092"/>
            <a:ext cx="11994900" cy="293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400"/>
              <a:buFont typeface="Noto Sans Symbols"/>
              <a:buNone/>
            </a:pPr>
            <a:r>
              <a:rPr b="1" lang="es-ES" sz="1400" u="none">
                <a:solidFill>
                  <a:srgbClr val="000000"/>
                </a:solidFill>
                <a:latin typeface="Quattrocento Sans"/>
                <a:ea typeface="Quattrocento Sans"/>
                <a:cs typeface="Quattrocento Sans"/>
                <a:sym typeface="Quattrocento Sans"/>
              </a:rPr>
              <a:t>  Porcentaje en azul: </a:t>
            </a:r>
            <a:r>
              <a:rPr b="1" lang="es-ES">
                <a:solidFill>
                  <a:srgbClr val="0052DE"/>
                </a:solidFill>
                <a:latin typeface="Quattrocento Sans"/>
                <a:ea typeface="Quattrocento Sans"/>
                <a:cs typeface="Quattrocento Sans"/>
                <a:sym typeface="Quattrocento Sans"/>
              </a:rPr>
              <a:t>Valoraciones positivas (bien y muy bien)    </a:t>
            </a:r>
            <a:r>
              <a:rPr b="1" lang="es-ES" sz="1400" u="none">
                <a:solidFill>
                  <a:srgbClr val="0052DE"/>
                </a:solidFill>
                <a:latin typeface="Quattrocento Sans"/>
                <a:ea typeface="Quattrocento Sans"/>
                <a:cs typeface="Quattrocento Sans"/>
                <a:sym typeface="Quattrocento Sans"/>
              </a:rPr>
              <a:t>             </a:t>
            </a:r>
            <a:r>
              <a:rPr b="1" lang="es-ES" sz="1400" u="none">
                <a:solidFill>
                  <a:srgbClr val="0052DE"/>
                </a:solidFill>
                <a:latin typeface="Quattrocento Sans"/>
                <a:ea typeface="Quattrocento Sans"/>
                <a:cs typeface="Quattrocento Sans"/>
                <a:sym typeface="Quattrocento Sans"/>
              </a:rPr>
              <a:t>     </a:t>
            </a:r>
            <a:r>
              <a:rPr b="1" lang="es-ES" sz="1400" u="none">
                <a:solidFill>
                  <a:schemeClr val="dk1"/>
                </a:solidFill>
                <a:latin typeface="Quattrocento Sans"/>
                <a:ea typeface="Quattrocento Sans"/>
                <a:cs typeface="Quattrocento Sans"/>
                <a:sym typeface="Quattrocento Sans"/>
              </a:rPr>
              <a:t>Media CACT ponderada               </a:t>
            </a:r>
            <a:endParaRPr b="1" sz="1400" u="none">
              <a:solidFill>
                <a:srgbClr val="000000"/>
              </a:solidFill>
              <a:latin typeface="Quattrocento Sans"/>
              <a:ea typeface="Quattrocento Sans"/>
              <a:cs typeface="Quattrocento Sans"/>
              <a:sym typeface="Quattrocento Sans"/>
            </a:endParaRPr>
          </a:p>
        </p:txBody>
      </p:sp>
      <p:cxnSp>
        <p:nvCxnSpPr>
          <p:cNvPr id="451" name="Google Shape;451;p47"/>
          <p:cNvCxnSpPr/>
          <p:nvPr/>
        </p:nvCxnSpPr>
        <p:spPr>
          <a:xfrm>
            <a:off x="6920086" y="823971"/>
            <a:ext cx="341400" cy="0"/>
          </a:xfrm>
          <a:prstGeom prst="straightConnector1">
            <a:avLst/>
          </a:prstGeom>
          <a:noFill/>
          <a:ln cap="flat" cmpd="sng" w="38100">
            <a:solidFill>
              <a:srgbClr val="00B050"/>
            </a:solidFill>
            <a:prstDash val="solid"/>
            <a:round/>
            <a:headEnd len="sm" w="sm" type="none"/>
            <a:tailEnd len="sm" w="sm" type="none"/>
          </a:ln>
        </p:spPr>
      </p:cxnSp>
      <p:grpSp>
        <p:nvGrpSpPr>
          <p:cNvPr id="452" name="Google Shape;452;p47"/>
          <p:cNvGrpSpPr/>
          <p:nvPr/>
        </p:nvGrpSpPr>
        <p:grpSpPr>
          <a:xfrm>
            <a:off x="6815288" y="3861841"/>
            <a:ext cx="4910007" cy="1213631"/>
            <a:chOff x="8820480" y="1880455"/>
            <a:chExt cx="918691" cy="561192"/>
          </a:xfrm>
        </p:grpSpPr>
        <p:sp>
          <p:nvSpPr>
            <p:cNvPr id="453" name="Google Shape;453;p47"/>
            <p:cNvSpPr txBox="1"/>
            <p:nvPr/>
          </p:nvSpPr>
          <p:spPr>
            <a:xfrm>
              <a:off x="9361622" y="1929302"/>
              <a:ext cx="329211" cy="5123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65</a:t>
              </a:r>
              <a:r>
                <a:rPr b="1" i="0" lang="es-ES" sz="6600" u="none" cap="none" strike="noStrike">
                  <a:solidFill>
                    <a:srgbClr val="00B0F0"/>
                  </a:solidFill>
                  <a:latin typeface="Calibri"/>
                  <a:ea typeface="Calibri"/>
                  <a:cs typeface="Calibri"/>
                  <a:sym typeface="Calibri"/>
                </a:rPr>
                <a:t>% </a:t>
              </a:r>
              <a:endParaRPr/>
            </a:p>
          </p:txBody>
        </p:sp>
        <p:sp>
          <p:nvSpPr>
            <p:cNvPr id="454" name="Google Shape;454;p47"/>
            <p:cNvSpPr txBox="1"/>
            <p:nvPr/>
          </p:nvSpPr>
          <p:spPr>
            <a:xfrm>
              <a:off x="8820480" y="1880455"/>
              <a:ext cx="918691" cy="2704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1600">
                  <a:solidFill>
                    <a:srgbClr val="000000"/>
                  </a:solidFill>
                  <a:latin typeface="Quattrocento Sans"/>
                  <a:ea typeface="Quattrocento Sans"/>
                  <a:cs typeface="Quattrocento Sans"/>
                  <a:sym typeface="Quattrocento Sans"/>
                </a:rPr>
                <a:t>En relación al producto, el factor mejor valorado es la </a:t>
              </a:r>
              <a:r>
                <a:rPr b="1" lang="es-ES" sz="1600">
                  <a:solidFill>
                    <a:srgbClr val="00B0F0"/>
                  </a:solidFill>
                  <a:latin typeface="Quattrocento Sans"/>
                  <a:ea typeface="Quattrocento Sans"/>
                  <a:cs typeface="Quattrocento Sans"/>
                  <a:sym typeface="Quattrocento Sans"/>
                </a:rPr>
                <a:t>la presentaci</a:t>
              </a:r>
              <a:r>
                <a:rPr b="1" lang="es-ES" sz="1600">
                  <a:solidFill>
                    <a:srgbClr val="00B0F0"/>
                  </a:solidFill>
                  <a:latin typeface="Quattrocento Sans"/>
                  <a:ea typeface="Quattrocento Sans"/>
                  <a:cs typeface="Quattrocento Sans"/>
                  <a:sym typeface="Quattrocento Sans"/>
                </a:rPr>
                <a:t>ón</a:t>
              </a:r>
              <a:r>
                <a:rPr b="1" lang="es-ES" sz="1600">
                  <a:solidFill>
                    <a:srgbClr val="000000"/>
                  </a:solidFill>
                  <a:latin typeface="Quattrocento Sans"/>
                  <a:ea typeface="Quattrocento Sans"/>
                  <a:cs typeface="Quattrocento Sans"/>
                  <a:sym typeface="Quattrocento Sans"/>
                </a:rPr>
                <a:t> con un </a:t>
              </a:r>
              <a:endParaRPr b="0" sz="1600" u="none" cap="none" strike="noStrike">
                <a:solidFill>
                  <a:srgbClr val="000000"/>
                </a:solidFill>
                <a:latin typeface="Quattrocento Sans"/>
                <a:ea typeface="Quattrocento Sans"/>
                <a:cs typeface="Quattrocento Sans"/>
                <a:sym typeface="Quattrocento Sans"/>
              </a:endParaRPr>
            </a:p>
          </p:txBody>
        </p:sp>
      </p:grpSp>
      <p:grpSp>
        <p:nvGrpSpPr>
          <p:cNvPr id="455" name="Google Shape;455;p47"/>
          <p:cNvGrpSpPr/>
          <p:nvPr/>
        </p:nvGrpSpPr>
        <p:grpSpPr>
          <a:xfrm>
            <a:off x="6823502" y="4950100"/>
            <a:ext cx="5077634" cy="1357839"/>
            <a:chOff x="8766587" y="1839030"/>
            <a:chExt cx="950055" cy="781135"/>
          </a:xfrm>
        </p:grpSpPr>
        <p:sp>
          <p:nvSpPr>
            <p:cNvPr id="456" name="Google Shape;456;p47"/>
            <p:cNvSpPr txBox="1"/>
            <p:nvPr/>
          </p:nvSpPr>
          <p:spPr>
            <a:xfrm>
              <a:off x="9152405" y="1982665"/>
              <a:ext cx="488400" cy="63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58</a:t>
              </a:r>
              <a:r>
                <a:rPr b="1" i="0" lang="es-ES" sz="6600" u="none" cap="none" strike="noStrike">
                  <a:solidFill>
                    <a:srgbClr val="00B0F0"/>
                  </a:solidFill>
                  <a:latin typeface="Calibri"/>
                  <a:ea typeface="Calibri"/>
                  <a:cs typeface="Calibri"/>
                  <a:sym typeface="Calibri"/>
                </a:rPr>
                <a:t>% </a:t>
              </a:r>
              <a:endParaRPr/>
            </a:p>
          </p:txBody>
        </p:sp>
        <p:sp>
          <p:nvSpPr>
            <p:cNvPr id="457" name="Google Shape;457;p47"/>
            <p:cNvSpPr txBox="1"/>
            <p:nvPr/>
          </p:nvSpPr>
          <p:spPr>
            <a:xfrm>
              <a:off x="8766587" y="1839030"/>
              <a:ext cx="950055" cy="1947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1600">
                  <a:solidFill>
                    <a:srgbClr val="000000"/>
                  </a:solidFill>
                  <a:latin typeface="Quattrocento Sans"/>
                  <a:ea typeface="Quattrocento Sans"/>
                  <a:cs typeface="Quattrocento Sans"/>
                  <a:sym typeface="Quattrocento Sans"/>
                </a:rPr>
                <a:t>Por su parte el peor valorado es la </a:t>
              </a:r>
              <a:r>
                <a:rPr b="1" lang="es-ES" sz="1600">
                  <a:solidFill>
                    <a:srgbClr val="00B0F0"/>
                  </a:solidFill>
                  <a:latin typeface="Quattrocento Sans"/>
                  <a:ea typeface="Quattrocento Sans"/>
                  <a:cs typeface="Quattrocento Sans"/>
                  <a:sym typeface="Quattrocento Sans"/>
                </a:rPr>
                <a:t>variedad</a:t>
              </a:r>
              <a:r>
                <a:rPr b="1" lang="es-ES" sz="1600">
                  <a:solidFill>
                    <a:srgbClr val="00B0F0"/>
                  </a:solidFill>
                  <a:latin typeface="Quattrocento Sans"/>
                  <a:ea typeface="Quattrocento Sans"/>
                  <a:cs typeface="Quattrocento Sans"/>
                  <a:sym typeface="Quattrocento Sans"/>
                </a:rPr>
                <a:t> </a:t>
              </a:r>
              <a:r>
                <a:rPr b="1" lang="es-ES" sz="1600">
                  <a:solidFill>
                    <a:schemeClr val="dk1"/>
                  </a:solidFill>
                  <a:latin typeface="Quattrocento Sans"/>
                  <a:ea typeface="Quattrocento Sans"/>
                  <a:cs typeface="Quattrocento Sans"/>
                  <a:sym typeface="Quattrocento Sans"/>
                </a:rPr>
                <a:t>con un</a:t>
              </a:r>
              <a:endParaRPr b="0" sz="1600" u="none" cap="none" strike="noStrike">
                <a:solidFill>
                  <a:srgbClr val="00B0F0"/>
                </a:solidFill>
                <a:latin typeface="Quattrocento Sans"/>
                <a:ea typeface="Quattrocento Sans"/>
                <a:cs typeface="Quattrocento Sans"/>
                <a:sym typeface="Quattrocento Sans"/>
              </a:endParaRPr>
            </a:p>
          </p:txBody>
        </p:sp>
      </p:grpSp>
      <p:pic>
        <p:nvPicPr>
          <p:cNvPr id="458" name="Google Shape;458;p47" title="Gráfico"/>
          <p:cNvPicPr preferRelativeResize="0"/>
          <p:nvPr/>
        </p:nvPicPr>
        <p:blipFill>
          <a:blip r:embed="rId6">
            <a:alphaModFix/>
          </a:blip>
          <a:stretch>
            <a:fillRect/>
          </a:stretch>
        </p:blipFill>
        <p:spPr>
          <a:xfrm>
            <a:off x="1523425" y="1135825"/>
            <a:ext cx="4178799" cy="2581584"/>
          </a:xfrm>
          <a:prstGeom prst="rect">
            <a:avLst/>
          </a:prstGeom>
          <a:noFill/>
          <a:ln>
            <a:noFill/>
          </a:ln>
        </p:spPr>
      </p:pic>
      <p:pic>
        <p:nvPicPr>
          <p:cNvPr id="459" name="Google Shape;459;p47" title="Gráfico"/>
          <p:cNvPicPr preferRelativeResize="0"/>
          <p:nvPr/>
        </p:nvPicPr>
        <p:blipFill>
          <a:blip r:embed="rId7">
            <a:alphaModFix/>
          </a:blip>
          <a:stretch>
            <a:fillRect/>
          </a:stretch>
        </p:blipFill>
        <p:spPr>
          <a:xfrm>
            <a:off x="7434776" y="1135825"/>
            <a:ext cx="4236076" cy="2662553"/>
          </a:xfrm>
          <a:prstGeom prst="rect">
            <a:avLst/>
          </a:prstGeom>
          <a:noFill/>
          <a:ln>
            <a:noFill/>
          </a:ln>
        </p:spPr>
      </p:pic>
      <p:pic>
        <p:nvPicPr>
          <p:cNvPr id="460" name="Google Shape;460;p47" title="Gráfico"/>
          <p:cNvPicPr preferRelativeResize="0"/>
          <p:nvPr/>
        </p:nvPicPr>
        <p:blipFill>
          <a:blip r:embed="rId8">
            <a:alphaModFix/>
          </a:blip>
          <a:stretch>
            <a:fillRect/>
          </a:stretch>
        </p:blipFill>
        <p:spPr>
          <a:xfrm>
            <a:off x="1577300" y="3939400"/>
            <a:ext cx="4178799" cy="2581575"/>
          </a:xfrm>
          <a:prstGeom prst="rect">
            <a:avLst/>
          </a:prstGeom>
          <a:noFill/>
          <a:ln>
            <a:noFill/>
          </a:ln>
        </p:spPr>
      </p:pic>
      <p:cxnSp>
        <p:nvCxnSpPr>
          <p:cNvPr id="461" name="Google Shape;461;p47"/>
          <p:cNvCxnSpPr/>
          <p:nvPr/>
        </p:nvCxnSpPr>
        <p:spPr>
          <a:xfrm>
            <a:off x="5360836" y="815796"/>
            <a:ext cx="341400" cy="0"/>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grpSp>
        <p:nvGrpSpPr>
          <p:cNvPr id="466" name="Google Shape;466;p48"/>
          <p:cNvGrpSpPr/>
          <p:nvPr/>
        </p:nvGrpSpPr>
        <p:grpSpPr>
          <a:xfrm>
            <a:off x="5880892" y="1429530"/>
            <a:ext cx="1714512" cy="1588376"/>
            <a:chOff x="4312181" y="1736853"/>
            <a:chExt cx="1906534" cy="1901030"/>
          </a:xfrm>
        </p:grpSpPr>
        <p:pic>
          <p:nvPicPr>
            <p:cNvPr descr="Resultado de imagen de icono profesional" id="467" name="Google Shape;467;p48"/>
            <p:cNvPicPr preferRelativeResize="0"/>
            <p:nvPr/>
          </p:nvPicPr>
          <p:blipFill rotWithShape="1">
            <a:blip r:embed="rId3">
              <a:alphaModFix/>
            </a:blip>
            <a:srcRect b="0" l="0" r="0" t="0"/>
            <a:stretch/>
          </p:blipFill>
          <p:spPr>
            <a:xfrm>
              <a:off x="4870554" y="1736853"/>
              <a:ext cx="792088" cy="792088"/>
            </a:xfrm>
            <a:prstGeom prst="rect">
              <a:avLst/>
            </a:prstGeom>
            <a:noFill/>
            <a:ln>
              <a:noFill/>
            </a:ln>
          </p:spPr>
        </p:pic>
        <p:sp>
          <p:nvSpPr>
            <p:cNvPr id="468" name="Google Shape;468;p48"/>
            <p:cNvSpPr txBox="1"/>
            <p:nvPr/>
          </p:nvSpPr>
          <p:spPr>
            <a:xfrm>
              <a:off x="4312181" y="2643314"/>
              <a:ext cx="1906534" cy="99456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Información y asesoramiento del personal</a:t>
              </a:r>
              <a:endParaRPr/>
            </a:p>
          </p:txBody>
        </p:sp>
      </p:grpSp>
      <p:grpSp>
        <p:nvGrpSpPr>
          <p:cNvPr id="469" name="Google Shape;469;p48"/>
          <p:cNvGrpSpPr/>
          <p:nvPr/>
        </p:nvGrpSpPr>
        <p:grpSpPr>
          <a:xfrm>
            <a:off x="0" y="1429530"/>
            <a:ext cx="1405771" cy="1441300"/>
            <a:chOff x="2523051" y="1713478"/>
            <a:chExt cx="1425515" cy="1728192"/>
          </a:xfrm>
        </p:grpSpPr>
        <p:sp>
          <p:nvSpPr>
            <p:cNvPr id="470" name="Google Shape;470;p48"/>
            <p:cNvSpPr txBox="1"/>
            <p:nvPr/>
          </p:nvSpPr>
          <p:spPr>
            <a:xfrm>
              <a:off x="2523051" y="2610673"/>
              <a:ext cx="1425515"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Amabilidad y trato del personal</a:t>
              </a:r>
              <a:endParaRPr/>
            </a:p>
          </p:txBody>
        </p:sp>
        <p:pic>
          <p:nvPicPr>
            <p:cNvPr id="471" name="Google Shape;471;p48"/>
            <p:cNvPicPr preferRelativeResize="0"/>
            <p:nvPr/>
          </p:nvPicPr>
          <p:blipFill rotWithShape="1">
            <a:blip r:embed="rId4">
              <a:alphaModFix/>
            </a:blip>
            <a:srcRect b="0" l="0" r="0" t="0"/>
            <a:stretch/>
          </p:blipFill>
          <p:spPr>
            <a:xfrm>
              <a:off x="2865046" y="1713478"/>
              <a:ext cx="838838" cy="838838"/>
            </a:xfrm>
            <a:prstGeom prst="rect">
              <a:avLst/>
            </a:prstGeom>
            <a:noFill/>
            <a:ln>
              <a:noFill/>
            </a:ln>
          </p:spPr>
        </p:pic>
      </p:grpSp>
      <p:sp>
        <p:nvSpPr>
          <p:cNvPr id="472" name="Google Shape;472;p48"/>
          <p:cNvSpPr txBox="1"/>
          <p:nvPr/>
        </p:nvSpPr>
        <p:spPr>
          <a:xfrm>
            <a:off x="330387" y="0"/>
            <a:ext cx="6529129"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70C0"/>
              </a:buClr>
              <a:buSzPts val="3200"/>
              <a:buFont typeface="Quattrocento Sans"/>
              <a:buNone/>
            </a:pPr>
            <a:r>
              <a:rPr b="1" lang="es-ES" sz="3200">
                <a:solidFill>
                  <a:srgbClr val="0070C0"/>
                </a:solidFill>
                <a:latin typeface="Quattrocento Sans"/>
                <a:ea typeface="Quattrocento Sans"/>
                <a:cs typeface="Quattrocento Sans"/>
                <a:sym typeface="Quattrocento Sans"/>
              </a:rPr>
              <a:t>Calidad percibida 🡪 SERVICIO</a:t>
            </a:r>
            <a:endParaRPr/>
          </a:p>
        </p:txBody>
      </p:sp>
      <p:sp>
        <p:nvSpPr>
          <p:cNvPr id="473" name="Google Shape;473;p48"/>
          <p:cNvSpPr txBox="1"/>
          <p:nvPr>
            <p:ph idx="12" type="sldNum"/>
          </p:nvPr>
        </p:nvSpPr>
        <p:spPr>
          <a:xfrm>
            <a:off x="8795392"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sp>
        <p:nvSpPr>
          <p:cNvPr id="474" name="Google Shape;474;p48"/>
          <p:cNvSpPr txBox="1"/>
          <p:nvPr/>
        </p:nvSpPr>
        <p:spPr>
          <a:xfrm>
            <a:off x="197800" y="3811751"/>
            <a:ext cx="11794800" cy="1169400"/>
          </a:xfrm>
          <a:prstGeom prst="rect">
            <a:avLst/>
          </a:prstGeom>
          <a:noFill/>
          <a:ln>
            <a:noFill/>
          </a:ln>
        </p:spPr>
        <p:txBody>
          <a:bodyPr anchorCtr="0" anchor="t" bIns="171400" lIns="171400" spcFirstLastPara="1" rIns="171400" wrap="square" tIns="171400">
            <a:noAutofit/>
          </a:bodyPr>
          <a:lstStyle/>
          <a:p>
            <a:pPr indent="0" lvl="0" marL="0" marR="0" rtl="0" algn="just">
              <a:lnSpc>
                <a:spcPct val="115000"/>
              </a:lnSpc>
              <a:spcBef>
                <a:spcPts val="0"/>
              </a:spcBef>
              <a:spcAft>
                <a:spcPts val="0"/>
              </a:spcAft>
              <a:buClr>
                <a:schemeClr val="dk1"/>
              </a:buClr>
              <a:buSzPts val="2300"/>
              <a:buFont typeface="Noto Sans Symbols"/>
              <a:buNone/>
            </a:pPr>
            <a:r>
              <a:rPr lang="es-ES" sz="2200">
                <a:solidFill>
                  <a:schemeClr val="dk1"/>
                </a:solidFill>
                <a:latin typeface="Quattrocento Sans"/>
                <a:ea typeface="Quattrocento Sans"/>
                <a:cs typeface="Quattrocento Sans"/>
                <a:sym typeface="Quattrocento Sans"/>
              </a:rPr>
              <a:t>En la red CACT la amabilidad es valorada con un</a:t>
            </a:r>
            <a:r>
              <a:rPr b="1" lang="es-ES" sz="2200">
                <a:solidFill>
                  <a:schemeClr val="dk1"/>
                </a:solidFill>
                <a:latin typeface="Quattrocento Sans"/>
                <a:ea typeface="Quattrocento Sans"/>
                <a:cs typeface="Quattrocento Sans"/>
                <a:sym typeface="Quattrocento Sans"/>
              </a:rPr>
              <a:t> 71%</a:t>
            </a:r>
            <a:r>
              <a:rPr lang="es-ES" sz="2200">
                <a:solidFill>
                  <a:schemeClr val="dk1"/>
                </a:solidFill>
                <a:latin typeface="Quattrocento Sans"/>
                <a:ea typeface="Quattrocento Sans"/>
                <a:cs typeface="Quattrocento Sans"/>
                <a:sym typeface="Quattrocento Sans"/>
              </a:rPr>
              <a:t> de menciones positivas de media frente a las </a:t>
            </a:r>
            <a:r>
              <a:rPr b="1" lang="es-ES" sz="2200">
                <a:solidFill>
                  <a:schemeClr val="dk1"/>
                </a:solidFill>
                <a:latin typeface="Quattrocento Sans"/>
                <a:ea typeface="Quattrocento Sans"/>
                <a:cs typeface="Quattrocento Sans"/>
                <a:sym typeface="Quattrocento Sans"/>
              </a:rPr>
              <a:t>62% </a:t>
            </a:r>
            <a:r>
              <a:rPr lang="es-ES" sz="2200">
                <a:solidFill>
                  <a:schemeClr val="dk1"/>
                </a:solidFill>
                <a:latin typeface="Quattrocento Sans"/>
                <a:ea typeface="Quattrocento Sans"/>
                <a:cs typeface="Quattrocento Sans"/>
                <a:sym typeface="Quattrocento Sans"/>
              </a:rPr>
              <a:t>de la </a:t>
            </a:r>
            <a:r>
              <a:rPr lang="es-ES" sz="2200">
                <a:solidFill>
                  <a:schemeClr val="dk1"/>
                </a:solidFill>
                <a:latin typeface="Quattrocento Sans"/>
                <a:ea typeface="Quattrocento Sans"/>
                <a:cs typeface="Quattrocento Sans"/>
                <a:sym typeface="Quattrocento Sans"/>
              </a:rPr>
              <a:t>información</a:t>
            </a:r>
            <a:r>
              <a:rPr lang="es-ES" sz="2200">
                <a:solidFill>
                  <a:schemeClr val="dk1"/>
                </a:solidFill>
                <a:latin typeface="Quattrocento Sans"/>
                <a:ea typeface="Quattrocento Sans"/>
                <a:cs typeface="Quattrocento Sans"/>
                <a:sym typeface="Quattrocento Sans"/>
              </a:rPr>
              <a:t>. </a:t>
            </a:r>
            <a:endParaRPr sz="2200">
              <a:solidFill>
                <a:schemeClr val="dk1"/>
              </a:solidFill>
              <a:latin typeface="Quattrocento Sans"/>
              <a:ea typeface="Quattrocento Sans"/>
              <a:cs typeface="Quattrocento Sans"/>
              <a:sym typeface="Quattrocento Sans"/>
            </a:endParaRPr>
          </a:p>
          <a:p>
            <a:pPr indent="0" lvl="0" marL="0" marR="0" rtl="0" algn="just">
              <a:lnSpc>
                <a:spcPct val="115000"/>
              </a:lnSpc>
              <a:spcBef>
                <a:spcPts val="0"/>
              </a:spcBef>
              <a:spcAft>
                <a:spcPts val="0"/>
              </a:spcAft>
              <a:buClr>
                <a:schemeClr val="dk1"/>
              </a:buClr>
              <a:buSzPts val="2300"/>
              <a:buFont typeface="Noto Sans Symbols"/>
              <a:buNone/>
            </a:pPr>
            <a:r>
              <a:rPr lang="es-ES" sz="2200">
                <a:solidFill>
                  <a:schemeClr val="dk1"/>
                </a:solidFill>
                <a:latin typeface="Quattrocento Sans"/>
                <a:ea typeface="Quattrocento Sans"/>
                <a:cs typeface="Quattrocento Sans"/>
                <a:sym typeface="Quattrocento Sans"/>
              </a:rPr>
              <a:t>El centro </a:t>
            </a:r>
            <a:r>
              <a:rPr lang="es-ES" sz="2200">
                <a:solidFill>
                  <a:schemeClr val="dk1"/>
                </a:solidFill>
                <a:latin typeface="Quattrocento Sans"/>
                <a:ea typeface="Quattrocento Sans"/>
                <a:cs typeface="Quattrocento Sans"/>
                <a:sym typeface="Quattrocento Sans"/>
              </a:rPr>
              <a:t>mejor valorado tanto en amabilidad y trato del personal como en la información y asesoramiento personal es la Casa-Museo del Campesino (tener en cuenta que es un centro con una muestra muy baja). El que menos, en amabilidad y trato es el Jardín, y en información y asesoramiento es Jameos.</a:t>
            </a:r>
            <a:endParaRPr sz="2200">
              <a:solidFill>
                <a:schemeClr val="dk1"/>
              </a:solidFill>
              <a:latin typeface="Quattrocento Sans"/>
              <a:ea typeface="Quattrocento Sans"/>
              <a:cs typeface="Quattrocento Sans"/>
              <a:sym typeface="Quattrocento Sans"/>
            </a:endParaRPr>
          </a:p>
          <a:p>
            <a:pPr indent="0" lvl="0" marL="0" marR="0" rtl="0" algn="just">
              <a:lnSpc>
                <a:spcPct val="115000"/>
              </a:lnSpc>
              <a:spcBef>
                <a:spcPts val="0"/>
              </a:spcBef>
              <a:spcAft>
                <a:spcPts val="0"/>
              </a:spcAft>
              <a:buClr>
                <a:schemeClr val="dk1"/>
              </a:buClr>
              <a:buSzPts val="2300"/>
              <a:buFont typeface="Noto Sans Symbols"/>
              <a:buNone/>
            </a:pPr>
            <a:r>
              <a:t/>
            </a:r>
            <a:endParaRPr sz="2000">
              <a:solidFill>
                <a:schemeClr val="dk1"/>
              </a:solidFill>
              <a:latin typeface="Quattrocento Sans"/>
              <a:ea typeface="Quattrocento Sans"/>
              <a:cs typeface="Quattrocento Sans"/>
              <a:sym typeface="Quattrocento Sans"/>
            </a:endParaRPr>
          </a:p>
        </p:txBody>
      </p:sp>
      <p:sp>
        <p:nvSpPr>
          <p:cNvPr id="475" name="Google Shape;475;p48"/>
          <p:cNvSpPr txBox="1"/>
          <p:nvPr/>
        </p:nvSpPr>
        <p:spPr>
          <a:xfrm>
            <a:off x="118542" y="669092"/>
            <a:ext cx="11994855" cy="293427"/>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400"/>
              <a:buFont typeface="Noto Sans Symbols"/>
              <a:buNone/>
            </a:pPr>
            <a:r>
              <a:rPr b="1" lang="es-ES" sz="1400" u="none">
                <a:solidFill>
                  <a:srgbClr val="000000"/>
                </a:solidFill>
                <a:latin typeface="Quattrocento Sans"/>
                <a:ea typeface="Quattrocento Sans"/>
                <a:cs typeface="Quattrocento Sans"/>
                <a:sym typeface="Quattrocento Sans"/>
              </a:rPr>
              <a:t>  </a:t>
            </a:r>
            <a:r>
              <a:rPr b="1" lang="es-ES">
                <a:latin typeface="Quattrocento Sans"/>
                <a:ea typeface="Quattrocento Sans"/>
                <a:cs typeface="Quattrocento Sans"/>
                <a:sym typeface="Quattrocento Sans"/>
              </a:rPr>
              <a:t>Porcentaje en azul: </a:t>
            </a:r>
            <a:r>
              <a:rPr b="1" lang="es-ES">
                <a:solidFill>
                  <a:srgbClr val="0052DE"/>
                </a:solidFill>
                <a:latin typeface="Quattrocento Sans"/>
                <a:ea typeface="Quattrocento Sans"/>
                <a:cs typeface="Quattrocento Sans"/>
                <a:sym typeface="Quattrocento Sans"/>
              </a:rPr>
              <a:t>Valoraciones positivas (bien y muy bien)                      </a:t>
            </a:r>
            <a:r>
              <a:rPr b="1" lang="es-ES">
                <a:solidFill>
                  <a:schemeClr val="dk1"/>
                </a:solidFill>
                <a:latin typeface="Quattrocento Sans"/>
                <a:ea typeface="Quattrocento Sans"/>
                <a:cs typeface="Quattrocento Sans"/>
                <a:sym typeface="Quattrocento Sans"/>
              </a:rPr>
              <a:t>Media CACT ponderada               </a:t>
            </a:r>
            <a:r>
              <a:rPr b="1" lang="es-ES" sz="1400" u="none">
                <a:solidFill>
                  <a:srgbClr val="0052DE"/>
                </a:solidFill>
                <a:latin typeface="Quattrocento Sans"/>
                <a:ea typeface="Quattrocento Sans"/>
                <a:cs typeface="Quattrocento Sans"/>
                <a:sym typeface="Quattrocento Sans"/>
              </a:rPr>
              <a:t>   </a:t>
            </a:r>
            <a:r>
              <a:rPr b="1" lang="es-ES">
                <a:solidFill>
                  <a:srgbClr val="0052DE"/>
                </a:solidFill>
                <a:latin typeface="Quattrocento Sans"/>
                <a:ea typeface="Quattrocento Sans"/>
                <a:cs typeface="Quattrocento Sans"/>
                <a:sym typeface="Quattrocento Sans"/>
              </a:rPr>
              <a:t> </a:t>
            </a:r>
            <a:r>
              <a:rPr b="1" lang="es-ES" sz="1400" u="none">
                <a:solidFill>
                  <a:srgbClr val="0052DE"/>
                </a:solidFill>
                <a:latin typeface="Quattrocento Sans"/>
                <a:ea typeface="Quattrocento Sans"/>
                <a:cs typeface="Quattrocento Sans"/>
                <a:sym typeface="Quattrocento Sans"/>
              </a:rPr>
              <a:t>            </a:t>
            </a:r>
            <a:endParaRPr b="1" sz="1400" u="none">
              <a:solidFill>
                <a:srgbClr val="000000"/>
              </a:solidFill>
              <a:latin typeface="Quattrocento Sans"/>
              <a:ea typeface="Quattrocento Sans"/>
              <a:cs typeface="Quattrocento Sans"/>
              <a:sym typeface="Quattrocento Sans"/>
            </a:endParaRPr>
          </a:p>
        </p:txBody>
      </p:sp>
      <p:pic>
        <p:nvPicPr>
          <p:cNvPr id="476" name="Google Shape;476;p48" title="Gráfico"/>
          <p:cNvPicPr preferRelativeResize="0"/>
          <p:nvPr/>
        </p:nvPicPr>
        <p:blipFill>
          <a:blip r:embed="rId5">
            <a:alphaModFix/>
          </a:blip>
          <a:stretch>
            <a:fillRect/>
          </a:stretch>
        </p:blipFill>
        <p:spPr>
          <a:xfrm>
            <a:off x="1449900" y="1160000"/>
            <a:ext cx="4560724" cy="2807438"/>
          </a:xfrm>
          <a:prstGeom prst="rect">
            <a:avLst/>
          </a:prstGeom>
          <a:noFill/>
          <a:ln>
            <a:noFill/>
          </a:ln>
        </p:spPr>
      </p:pic>
      <p:pic>
        <p:nvPicPr>
          <p:cNvPr id="477" name="Google Shape;477;p48" title="Gráfico"/>
          <p:cNvPicPr preferRelativeResize="0"/>
          <p:nvPr/>
        </p:nvPicPr>
        <p:blipFill>
          <a:blip r:embed="rId6">
            <a:alphaModFix/>
          </a:blip>
          <a:stretch>
            <a:fillRect/>
          </a:stretch>
        </p:blipFill>
        <p:spPr>
          <a:xfrm>
            <a:off x="7408700" y="1089800"/>
            <a:ext cx="4545688" cy="2812900"/>
          </a:xfrm>
          <a:prstGeom prst="rect">
            <a:avLst/>
          </a:prstGeom>
          <a:noFill/>
          <a:ln>
            <a:noFill/>
          </a:ln>
        </p:spPr>
      </p:pic>
      <p:cxnSp>
        <p:nvCxnSpPr>
          <p:cNvPr id="478" name="Google Shape;478;p48"/>
          <p:cNvCxnSpPr/>
          <p:nvPr/>
        </p:nvCxnSpPr>
        <p:spPr>
          <a:xfrm>
            <a:off x="5360836" y="815796"/>
            <a:ext cx="341400" cy="0"/>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